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7"/>
  </p:notesMasterIdLst>
  <p:handoutMasterIdLst>
    <p:handoutMasterId r:id="rId48"/>
  </p:handoutMasterIdLst>
  <p:sldIdLst>
    <p:sldId id="258" r:id="rId5"/>
    <p:sldId id="272" r:id="rId6"/>
    <p:sldId id="341" r:id="rId7"/>
    <p:sldId id="317" r:id="rId8"/>
    <p:sldId id="319" r:id="rId9"/>
    <p:sldId id="274" r:id="rId10"/>
    <p:sldId id="275" r:id="rId11"/>
    <p:sldId id="321" r:id="rId12"/>
    <p:sldId id="322" r:id="rId13"/>
    <p:sldId id="276" r:id="rId14"/>
    <p:sldId id="278" r:id="rId15"/>
    <p:sldId id="279" r:id="rId16"/>
    <p:sldId id="325" r:id="rId17"/>
    <p:sldId id="281" r:id="rId18"/>
    <p:sldId id="326" r:id="rId19"/>
    <p:sldId id="327" r:id="rId20"/>
    <p:sldId id="282" r:id="rId21"/>
    <p:sldId id="285" r:id="rId22"/>
    <p:sldId id="286" r:id="rId23"/>
    <p:sldId id="323" r:id="rId24"/>
    <p:sldId id="328" r:id="rId25"/>
    <p:sldId id="329" r:id="rId26"/>
    <p:sldId id="288" r:id="rId27"/>
    <p:sldId id="330" r:id="rId28"/>
    <p:sldId id="331" r:id="rId29"/>
    <p:sldId id="332" r:id="rId30"/>
    <p:sldId id="299" r:id="rId31"/>
    <p:sldId id="296" r:id="rId32"/>
    <p:sldId id="333" r:id="rId33"/>
    <p:sldId id="301" r:id="rId34"/>
    <p:sldId id="295" r:id="rId35"/>
    <p:sldId id="303" r:id="rId36"/>
    <p:sldId id="335" r:id="rId37"/>
    <p:sldId id="334" r:id="rId38"/>
    <p:sldId id="336" r:id="rId39"/>
    <p:sldId id="339" r:id="rId40"/>
    <p:sldId id="306" r:id="rId41"/>
    <p:sldId id="307" r:id="rId42"/>
    <p:sldId id="342" r:id="rId43"/>
    <p:sldId id="338" r:id="rId44"/>
    <p:sldId id="337" r:id="rId45"/>
    <p:sldId id="260" r:id="rId46"/>
  </p:sldIdLst>
  <p:sldSz cx="9144000" cy="5143500" type="screen16x9"/>
  <p:notesSz cx="6900863" cy="9291638"/>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6">
          <p15:clr>
            <a:srgbClr val="A4A3A4"/>
          </p15:clr>
        </p15:guide>
        <p15:guide id="2" pos="5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yrnes, Daniel" initials="BD" lastIdx="13" clrIdx="0">
    <p:extLst>
      <p:ext uri="{19B8F6BF-5375-455C-9EA6-DF929625EA0E}">
        <p15:presenceInfo xmlns:p15="http://schemas.microsoft.com/office/powerpoint/2012/main" userId="S-1-5-21-3182788889-4277417614-526251307-4393" providerId="AD"/>
      </p:ext>
    </p:extLst>
  </p:cmAuthor>
  <p:cmAuthor id="2" name="Monika Vishnubhakat" initials="MV" lastIdx="5" clrIdx="1">
    <p:extLst>
      <p:ext uri="{19B8F6BF-5375-455C-9EA6-DF929625EA0E}">
        <p15:presenceInfo xmlns:p15="http://schemas.microsoft.com/office/powerpoint/2012/main" userId="S-1-5-21-1275210071-583907252-725345543-1132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952" autoAdjust="0"/>
  </p:normalViewPr>
  <p:slideViewPr>
    <p:cSldViewPr snapToGrid="0" showGuides="1">
      <p:cViewPr varScale="1">
        <p:scale>
          <a:sx n="71" d="100"/>
          <a:sy n="71" d="100"/>
        </p:scale>
        <p:origin x="1290" y="72"/>
      </p:cViewPr>
      <p:guideLst>
        <p:guide orient="horz" pos="1626"/>
        <p:guide pos="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C76D1E-7C40-4E15-B758-1992A57C0E58}" type="doc">
      <dgm:prSet loTypeId="urn:microsoft.com/office/officeart/2005/8/layout/process1" loCatId="process" qsTypeId="urn:microsoft.com/office/officeart/2005/8/quickstyle/simple1" qsCatId="simple" csTypeId="urn:microsoft.com/office/officeart/2005/8/colors/colorful4" csCatId="colorful" phldr="1"/>
      <dgm:spPr/>
    </dgm:pt>
    <dgm:pt modelId="{6CAEE948-1A61-4C7F-8DA4-53E95C5D766F}">
      <dgm:prSet phldrT="[Text]"/>
      <dgm:spPr>
        <a:solidFill>
          <a:schemeClr val="bg2">
            <a:lumMod val="50000"/>
          </a:schemeClr>
        </a:solidFill>
      </dgm:spPr>
      <dgm:t>
        <a:bodyPr/>
        <a:lstStyle/>
        <a:p>
          <a:r>
            <a:rPr lang="en-US" dirty="0"/>
            <a:t>Grace Period</a:t>
          </a:r>
        </a:p>
      </dgm:t>
    </dgm:pt>
    <dgm:pt modelId="{5DB28600-A574-48FA-8C66-25DCA7E2DC96}" type="parTrans" cxnId="{C81C178B-250C-4425-9F49-1C7053732244}">
      <dgm:prSet/>
      <dgm:spPr/>
      <dgm:t>
        <a:bodyPr/>
        <a:lstStyle/>
        <a:p>
          <a:endParaRPr lang="en-US"/>
        </a:p>
      </dgm:t>
    </dgm:pt>
    <dgm:pt modelId="{B482FDB0-3548-4CA8-96E8-C546C7AD63B4}" type="sibTrans" cxnId="{C81C178B-250C-4425-9F49-1C7053732244}">
      <dgm:prSet/>
      <dgm:spPr>
        <a:solidFill>
          <a:schemeClr val="bg2">
            <a:lumMod val="50000"/>
          </a:schemeClr>
        </a:solidFill>
      </dgm:spPr>
      <dgm:t>
        <a:bodyPr/>
        <a:lstStyle/>
        <a:p>
          <a:endParaRPr lang="en-US"/>
        </a:p>
      </dgm:t>
    </dgm:pt>
    <dgm:pt modelId="{7E921057-2C1C-489F-A808-E2FC862464BA}">
      <dgm:prSet phldrT="[Text]"/>
      <dgm:spPr>
        <a:solidFill>
          <a:schemeClr val="bg2">
            <a:lumMod val="50000"/>
          </a:schemeClr>
        </a:solidFill>
      </dgm:spPr>
      <dgm:t>
        <a:bodyPr/>
        <a:lstStyle/>
        <a:p>
          <a:r>
            <a:rPr lang="en-US" dirty="0"/>
            <a:t>Reviewer Assignment</a:t>
          </a:r>
        </a:p>
      </dgm:t>
    </dgm:pt>
    <dgm:pt modelId="{FE0629B4-47D6-40C4-9751-455C676E7B92}" type="parTrans" cxnId="{A511103B-74F3-4EFD-97CD-D507547154B1}">
      <dgm:prSet/>
      <dgm:spPr/>
      <dgm:t>
        <a:bodyPr/>
        <a:lstStyle/>
        <a:p>
          <a:endParaRPr lang="en-US"/>
        </a:p>
      </dgm:t>
    </dgm:pt>
    <dgm:pt modelId="{D189D94F-A994-4FB3-9EE2-6AF700FC14A0}" type="sibTrans" cxnId="{A511103B-74F3-4EFD-97CD-D507547154B1}">
      <dgm:prSet/>
      <dgm:spPr>
        <a:solidFill>
          <a:schemeClr val="bg2">
            <a:lumMod val="50000"/>
          </a:schemeClr>
        </a:solidFill>
      </dgm:spPr>
      <dgm:t>
        <a:bodyPr/>
        <a:lstStyle/>
        <a:p>
          <a:endParaRPr lang="en-US"/>
        </a:p>
      </dgm:t>
    </dgm:pt>
    <dgm:pt modelId="{521B4DB5-7511-41B4-A746-C8DA100E0601}">
      <dgm:prSet phldrT="[Text]"/>
      <dgm:spPr>
        <a:solidFill>
          <a:schemeClr val="bg2">
            <a:lumMod val="50000"/>
          </a:schemeClr>
        </a:solidFill>
      </dgm:spPr>
      <dgm:t>
        <a:bodyPr/>
        <a:lstStyle/>
        <a:p>
          <a:r>
            <a:rPr lang="en-US" dirty="0"/>
            <a:t>Designated Review</a:t>
          </a:r>
        </a:p>
      </dgm:t>
    </dgm:pt>
    <dgm:pt modelId="{D6BD96ED-4C39-45D9-A749-9BB6CC1364E9}" type="parTrans" cxnId="{67D83E80-86AF-4A4E-A50E-42B3A5820783}">
      <dgm:prSet/>
      <dgm:spPr/>
      <dgm:t>
        <a:bodyPr/>
        <a:lstStyle/>
        <a:p>
          <a:endParaRPr lang="en-US"/>
        </a:p>
      </dgm:t>
    </dgm:pt>
    <dgm:pt modelId="{3B6F7D0C-84B0-4EFF-B382-E903DF9417B7}" type="sibTrans" cxnId="{67D83E80-86AF-4A4E-A50E-42B3A5820783}">
      <dgm:prSet/>
      <dgm:spPr>
        <a:solidFill>
          <a:schemeClr val="bg2">
            <a:lumMod val="50000"/>
          </a:schemeClr>
        </a:solidFill>
      </dgm:spPr>
      <dgm:t>
        <a:bodyPr/>
        <a:lstStyle/>
        <a:p>
          <a:endParaRPr lang="en-US"/>
        </a:p>
      </dgm:t>
    </dgm:pt>
    <dgm:pt modelId="{B201EBDC-1A68-4084-82D8-72CF3B3C5A0C}">
      <dgm:prSet phldrT="[Text]"/>
      <dgm:spPr/>
      <dgm:t>
        <a:bodyPr/>
        <a:lstStyle/>
        <a:p>
          <a:r>
            <a:rPr lang="en-US" dirty="0"/>
            <a:t>Pre Review</a:t>
          </a:r>
        </a:p>
      </dgm:t>
    </dgm:pt>
    <dgm:pt modelId="{7E498383-9BB1-4E09-9A2C-B7760818D231}" type="parTrans" cxnId="{C342E025-1B00-4C03-87FA-523E8DDE6208}">
      <dgm:prSet/>
      <dgm:spPr/>
      <dgm:t>
        <a:bodyPr/>
        <a:lstStyle/>
        <a:p>
          <a:endParaRPr lang="en-US"/>
        </a:p>
      </dgm:t>
    </dgm:pt>
    <dgm:pt modelId="{BDA0BB7B-2F2C-4A5C-90ED-98E3E2C21840}" type="sibTrans" cxnId="{C342E025-1B00-4C03-87FA-523E8DDE6208}">
      <dgm:prSet/>
      <dgm:spPr/>
      <dgm:t>
        <a:bodyPr/>
        <a:lstStyle/>
        <a:p>
          <a:endParaRPr lang="en-US"/>
        </a:p>
      </dgm:t>
    </dgm:pt>
    <dgm:pt modelId="{638D7CEF-2EE4-4364-8C43-BDB1EF1FFC3C}">
      <dgm:prSet phldrT="[Text]"/>
      <dgm:spPr>
        <a:solidFill>
          <a:schemeClr val="bg2">
            <a:lumMod val="50000"/>
          </a:schemeClr>
        </a:solidFill>
      </dgm:spPr>
      <dgm:t>
        <a:bodyPr/>
        <a:lstStyle/>
        <a:p>
          <a:r>
            <a:rPr lang="en-US" dirty="0"/>
            <a:t>Post Review</a:t>
          </a:r>
        </a:p>
      </dgm:t>
    </dgm:pt>
    <dgm:pt modelId="{5190EFE1-5D2D-4697-944F-22737C349C9F}" type="parTrans" cxnId="{410F943B-B038-4844-83BC-88472495DDE2}">
      <dgm:prSet/>
      <dgm:spPr/>
      <dgm:t>
        <a:bodyPr/>
        <a:lstStyle/>
        <a:p>
          <a:endParaRPr lang="en-US"/>
        </a:p>
      </dgm:t>
    </dgm:pt>
    <dgm:pt modelId="{4F6D2FCB-10E9-470E-8DEF-059C392B951D}" type="sibTrans" cxnId="{410F943B-B038-4844-83BC-88472495DDE2}">
      <dgm:prSet/>
      <dgm:spPr/>
      <dgm:t>
        <a:bodyPr/>
        <a:lstStyle/>
        <a:p>
          <a:endParaRPr lang="en-US"/>
        </a:p>
      </dgm:t>
    </dgm:pt>
    <dgm:pt modelId="{B679B707-A4A5-48FB-A755-658432BB17C0}" type="pres">
      <dgm:prSet presAssocID="{5DC76D1E-7C40-4E15-B758-1992A57C0E58}" presName="Name0" presStyleCnt="0">
        <dgm:presLayoutVars>
          <dgm:dir/>
          <dgm:resizeHandles val="exact"/>
        </dgm:presLayoutVars>
      </dgm:prSet>
      <dgm:spPr/>
    </dgm:pt>
    <dgm:pt modelId="{97BCDE22-40B7-41BC-91EE-E4191F394045}" type="pres">
      <dgm:prSet presAssocID="{B201EBDC-1A68-4084-82D8-72CF3B3C5A0C}" presName="node" presStyleLbl="node1" presStyleIdx="0" presStyleCnt="5" custLinFactY="-51392" custLinFactNeighborY="-100000">
        <dgm:presLayoutVars>
          <dgm:bulletEnabled val="1"/>
        </dgm:presLayoutVars>
      </dgm:prSet>
      <dgm:spPr/>
      <dgm:t>
        <a:bodyPr/>
        <a:lstStyle/>
        <a:p>
          <a:endParaRPr lang="en-US"/>
        </a:p>
      </dgm:t>
    </dgm:pt>
    <dgm:pt modelId="{16BE64BE-B36A-447D-B51F-46FA78B4A606}" type="pres">
      <dgm:prSet presAssocID="{BDA0BB7B-2F2C-4A5C-90ED-98E3E2C21840}" presName="sibTrans" presStyleLbl="sibTrans2D1" presStyleIdx="0" presStyleCnt="4"/>
      <dgm:spPr/>
      <dgm:t>
        <a:bodyPr/>
        <a:lstStyle/>
        <a:p>
          <a:endParaRPr lang="en-US"/>
        </a:p>
      </dgm:t>
    </dgm:pt>
    <dgm:pt modelId="{239EBD56-E2A6-4316-9001-AC16410B23BE}" type="pres">
      <dgm:prSet presAssocID="{BDA0BB7B-2F2C-4A5C-90ED-98E3E2C21840}" presName="connectorText" presStyleLbl="sibTrans2D1" presStyleIdx="0" presStyleCnt="4"/>
      <dgm:spPr/>
      <dgm:t>
        <a:bodyPr/>
        <a:lstStyle/>
        <a:p>
          <a:endParaRPr lang="en-US"/>
        </a:p>
      </dgm:t>
    </dgm:pt>
    <dgm:pt modelId="{52A03D65-8C17-4612-98C5-93D6931A0345}" type="pres">
      <dgm:prSet presAssocID="{6CAEE948-1A61-4C7F-8DA4-53E95C5D766F}" presName="node" presStyleLbl="node1" presStyleIdx="1" presStyleCnt="5" custLinFactY="-51392" custLinFactNeighborY="-100000">
        <dgm:presLayoutVars>
          <dgm:bulletEnabled val="1"/>
        </dgm:presLayoutVars>
      </dgm:prSet>
      <dgm:spPr/>
      <dgm:t>
        <a:bodyPr/>
        <a:lstStyle/>
        <a:p>
          <a:endParaRPr lang="en-US"/>
        </a:p>
      </dgm:t>
    </dgm:pt>
    <dgm:pt modelId="{E455DAB8-4E20-469E-B23D-758906D930B8}" type="pres">
      <dgm:prSet presAssocID="{B482FDB0-3548-4CA8-96E8-C546C7AD63B4}" presName="sibTrans" presStyleLbl="sibTrans2D1" presStyleIdx="1" presStyleCnt="4"/>
      <dgm:spPr/>
      <dgm:t>
        <a:bodyPr/>
        <a:lstStyle/>
        <a:p>
          <a:endParaRPr lang="en-US"/>
        </a:p>
      </dgm:t>
    </dgm:pt>
    <dgm:pt modelId="{0099C69E-AFD4-434F-A1BD-E44508425A7F}" type="pres">
      <dgm:prSet presAssocID="{B482FDB0-3548-4CA8-96E8-C546C7AD63B4}" presName="connectorText" presStyleLbl="sibTrans2D1" presStyleIdx="1" presStyleCnt="4"/>
      <dgm:spPr/>
      <dgm:t>
        <a:bodyPr/>
        <a:lstStyle/>
        <a:p>
          <a:endParaRPr lang="en-US"/>
        </a:p>
      </dgm:t>
    </dgm:pt>
    <dgm:pt modelId="{89BCEC3F-614C-4ED8-8DD6-93623C5607C1}" type="pres">
      <dgm:prSet presAssocID="{7E921057-2C1C-489F-A808-E2FC862464BA}" presName="node" presStyleLbl="node1" presStyleIdx="2" presStyleCnt="5" custLinFactY="-51392" custLinFactNeighborY="-100000">
        <dgm:presLayoutVars>
          <dgm:bulletEnabled val="1"/>
        </dgm:presLayoutVars>
      </dgm:prSet>
      <dgm:spPr/>
      <dgm:t>
        <a:bodyPr/>
        <a:lstStyle/>
        <a:p>
          <a:endParaRPr lang="en-US"/>
        </a:p>
      </dgm:t>
    </dgm:pt>
    <dgm:pt modelId="{C579704D-DE41-4C9B-88D7-B2FA51AD3C68}" type="pres">
      <dgm:prSet presAssocID="{D189D94F-A994-4FB3-9EE2-6AF700FC14A0}" presName="sibTrans" presStyleLbl="sibTrans2D1" presStyleIdx="2" presStyleCnt="4"/>
      <dgm:spPr/>
      <dgm:t>
        <a:bodyPr/>
        <a:lstStyle/>
        <a:p>
          <a:endParaRPr lang="en-US"/>
        </a:p>
      </dgm:t>
    </dgm:pt>
    <dgm:pt modelId="{BFEB1648-256D-497E-A27F-C94248011107}" type="pres">
      <dgm:prSet presAssocID="{D189D94F-A994-4FB3-9EE2-6AF700FC14A0}" presName="connectorText" presStyleLbl="sibTrans2D1" presStyleIdx="2" presStyleCnt="4"/>
      <dgm:spPr/>
      <dgm:t>
        <a:bodyPr/>
        <a:lstStyle/>
        <a:p>
          <a:endParaRPr lang="en-US"/>
        </a:p>
      </dgm:t>
    </dgm:pt>
    <dgm:pt modelId="{5669706D-A6E0-4F1C-91E3-95BBFF0046E0}" type="pres">
      <dgm:prSet presAssocID="{521B4DB5-7511-41B4-A746-C8DA100E0601}" presName="node" presStyleLbl="node1" presStyleIdx="3" presStyleCnt="5" custLinFactY="-51392" custLinFactNeighborY="-100000">
        <dgm:presLayoutVars>
          <dgm:bulletEnabled val="1"/>
        </dgm:presLayoutVars>
      </dgm:prSet>
      <dgm:spPr/>
      <dgm:t>
        <a:bodyPr/>
        <a:lstStyle/>
        <a:p>
          <a:endParaRPr lang="en-US"/>
        </a:p>
      </dgm:t>
    </dgm:pt>
    <dgm:pt modelId="{DCBC4B85-700F-4337-AF84-50B6514349FC}" type="pres">
      <dgm:prSet presAssocID="{3B6F7D0C-84B0-4EFF-B382-E903DF9417B7}" presName="sibTrans" presStyleLbl="sibTrans2D1" presStyleIdx="3" presStyleCnt="4"/>
      <dgm:spPr/>
      <dgm:t>
        <a:bodyPr/>
        <a:lstStyle/>
        <a:p>
          <a:endParaRPr lang="en-US"/>
        </a:p>
      </dgm:t>
    </dgm:pt>
    <dgm:pt modelId="{901FFF37-323E-417C-869D-FFB99F719A05}" type="pres">
      <dgm:prSet presAssocID="{3B6F7D0C-84B0-4EFF-B382-E903DF9417B7}" presName="connectorText" presStyleLbl="sibTrans2D1" presStyleIdx="3" presStyleCnt="4"/>
      <dgm:spPr/>
      <dgm:t>
        <a:bodyPr/>
        <a:lstStyle/>
        <a:p>
          <a:endParaRPr lang="en-US"/>
        </a:p>
      </dgm:t>
    </dgm:pt>
    <dgm:pt modelId="{CB858A15-ACF7-4D07-9745-32C82B1F59E0}" type="pres">
      <dgm:prSet presAssocID="{638D7CEF-2EE4-4364-8C43-BDB1EF1FFC3C}" presName="node" presStyleLbl="node1" presStyleIdx="4" presStyleCnt="5" custLinFactY="-51392" custLinFactNeighborY="-100000">
        <dgm:presLayoutVars>
          <dgm:bulletEnabled val="1"/>
        </dgm:presLayoutVars>
      </dgm:prSet>
      <dgm:spPr/>
      <dgm:t>
        <a:bodyPr/>
        <a:lstStyle/>
        <a:p>
          <a:endParaRPr lang="en-US"/>
        </a:p>
      </dgm:t>
    </dgm:pt>
  </dgm:ptLst>
  <dgm:cxnLst>
    <dgm:cxn modelId="{A511103B-74F3-4EFD-97CD-D507547154B1}" srcId="{5DC76D1E-7C40-4E15-B758-1992A57C0E58}" destId="{7E921057-2C1C-489F-A808-E2FC862464BA}" srcOrd="2" destOrd="0" parTransId="{FE0629B4-47D6-40C4-9751-455C676E7B92}" sibTransId="{D189D94F-A994-4FB3-9EE2-6AF700FC14A0}"/>
    <dgm:cxn modelId="{A2BA9E41-0C1E-4759-BE59-32F1CCE32952}" type="presOf" srcId="{B482FDB0-3548-4CA8-96E8-C546C7AD63B4}" destId="{0099C69E-AFD4-434F-A1BD-E44508425A7F}" srcOrd="1" destOrd="0" presId="urn:microsoft.com/office/officeart/2005/8/layout/process1"/>
    <dgm:cxn modelId="{3305133B-AC06-4AD5-B42E-8D2279CAFFE1}" type="presOf" srcId="{3B6F7D0C-84B0-4EFF-B382-E903DF9417B7}" destId="{DCBC4B85-700F-4337-AF84-50B6514349FC}" srcOrd="0" destOrd="0" presId="urn:microsoft.com/office/officeart/2005/8/layout/process1"/>
    <dgm:cxn modelId="{9D992B73-2924-4F37-BE41-C833BBC17309}" type="presOf" srcId="{521B4DB5-7511-41B4-A746-C8DA100E0601}" destId="{5669706D-A6E0-4F1C-91E3-95BBFF0046E0}" srcOrd="0" destOrd="0" presId="urn:microsoft.com/office/officeart/2005/8/layout/process1"/>
    <dgm:cxn modelId="{CE5275E2-DA81-45E1-84F1-6FF98210B370}" type="presOf" srcId="{7E921057-2C1C-489F-A808-E2FC862464BA}" destId="{89BCEC3F-614C-4ED8-8DD6-93623C5607C1}" srcOrd="0" destOrd="0" presId="urn:microsoft.com/office/officeart/2005/8/layout/process1"/>
    <dgm:cxn modelId="{DD2F18E1-A0DB-44E6-B324-1964A3848AE2}" type="presOf" srcId="{3B6F7D0C-84B0-4EFF-B382-E903DF9417B7}" destId="{901FFF37-323E-417C-869D-FFB99F719A05}" srcOrd="1" destOrd="0" presId="urn:microsoft.com/office/officeart/2005/8/layout/process1"/>
    <dgm:cxn modelId="{12352344-D8FB-4582-B1C6-4DEEDB3A97DF}" type="presOf" srcId="{B482FDB0-3548-4CA8-96E8-C546C7AD63B4}" destId="{E455DAB8-4E20-469E-B23D-758906D930B8}" srcOrd="0" destOrd="0" presId="urn:microsoft.com/office/officeart/2005/8/layout/process1"/>
    <dgm:cxn modelId="{67D83E80-86AF-4A4E-A50E-42B3A5820783}" srcId="{5DC76D1E-7C40-4E15-B758-1992A57C0E58}" destId="{521B4DB5-7511-41B4-A746-C8DA100E0601}" srcOrd="3" destOrd="0" parTransId="{D6BD96ED-4C39-45D9-A749-9BB6CC1364E9}" sibTransId="{3B6F7D0C-84B0-4EFF-B382-E903DF9417B7}"/>
    <dgm:cxn modelId="{382B2CFC-0626-4388-B706-FEA8C8774A57}" type="presOf" srcId="{BDA0BB7B-2F2C-4A5C-90ED-98E3E2C21840}" destId="{239EBD56-E2A6-4316-9001-AC16410B23BE}" srcOrd="1" destOrd="0" presId="urn:microsoft.com/office/officeart/2005/8/layout/process1"/>
    <dgm:cxn modelId="{410F943B-B038-4844-83BC-88472495DDE2}" srcId="{5DC76D1E-7C40-4E15-B758-1992A57C0E58}" destId="{638D7CEF-2EE4-4364-8C43-BDB1EF1FFC3C}" srcOrd="4" destOrd="0" parTransId="{5190EFE1-5D2D-4697-944F-22737C349C9F}" sibTransId="{4F6D2FCB-10E9-470E-8DEF-059C392B951D}"/>
    <dgm:cxn modelId="{C342E025-1B00-4C03-87FA-523E8DDE6208}" srcId="{5DC76D1E-7C40-4E15-B758-1992A57C0E58}" destId="{B201EBDC-1A68-4084-82D8-72CF3B3C5A0C}" srcOrd="0" destOrd="0" parTransId="{7E498383-9BB1-4E09-9A2C-B7760818D231}" sibTransId="{BDA0BB7B-2F2C-4A5C-90ED-98E3E2C21840}"/>
    <dgm:cxn modelId="{17C97B21-B95B-4F84-A8EA-20C1A679AAA4}" type="presOf" srcId="{B201EBDC-1A68-4084-82D8-72CF3B3C5A0C}" destId="{97BCDE22-40B7-41BC-91EE-E4191F394045}" srcOrd="0" destOrd="0" presId="urn:microsoft.com/office/officeart/2005/8/layout/process1"/>
    <dgm:cxn modelId="{EDF24D11-3109-4D2D-A3DC-1AF7820D8446}" type="presOf" srcId="{638D7CEF-2EE4-4364-8C43-BDB1EF1FFC3C}" destId="{CB858A15-ACF7-4D07-9745-32C82B1F59E0}" srcOrd="0" destOrd="0" presId="urn:microsoft.com/office/officeart/2005/8/layout/process1"/>
    <dgm:cxn modelId="{53AE3B02-5706-42AC-97F7-95B6E07EFA2E}" type="presOf" srcId="{6CAEE948-1A61-4C7F-8DA4-53E95C5D766F}" destId="{52A03D65-8C17-4612-98C5-93D6931A0345}" srcOrd="0" destOrd="0" presId="urn:microsoft.com/office/officeart/2005/8/layout/process1"/>
    <dgm:cxn modelId="{C81C178B-250C-4425-9F49-1C7053732244}" srcId="{5DC76D1E-7C40-4E15-B758-1992A57C0E58}" destId="{6CAEE948-1A61-4C7F-8DA4-53E95C5D766F}" srcOrd="1" destOrd="0" parTransId="{5DB28600-A574-48FA-8C66-25DCA7E2DC96}" sibTransId="{B482FDB0-3548-4CA8-96E8-C546C7AD63B4}"/>
    <dgm:cxn modelId="{7EBB3325-368F-4706-BB95-9171A51D54BF}" type="presOf" srcId="{D189D94F-A994-4FB3-9EE2-6AF700FC14A0}" destId="{BFEB1648-256D-497E-A27F-C94248011107}" srcOrd="1" destOrd="0" presId="urn:microsoft.com/office/officeart/2005/8/layout/process1"/>
    <dgm:cxn modelId="{B9CE5C64-5EC0-4ACF-8D9A-9FA88D5689F5}" type="presOf" srcId="{5DC76D1E-7C40-4E15-B758-1992A57C0E58}" destId="{B679B707-A4A5-48FB-A755-658432BB17C0}" srcOrd="0" destOrd="0" presId="urn:microsoft.com/office/officeart/2005/8/layout/process1"/>
    <dgm:cxn modelId="{339FB059-FB5E-4628-8E8A-CF73D0C02E6A}" type="presOf" srcId="{D189D94F-A994-4FB3-9EE2-6AF700FC14A0}" destId="{C579704D-DE41-4C9B-88D7-B2FA51AD3C68}" srcOrd="0" destOrd="0" presId="urn:microsoft.com/office/officeart/2005/8/layout/process1"/>
    <dgm:cxn modelId="{639E3805-2949-4086-A86F-D4E55FB4A6F3}" type="presOf" srcId="{BDA0BB7B-2F2C-4A5C-90ED-98E3E2C21840}" destId="{16BE64BE-B36A-447D-B51F-46FA78B4A606}" srcOrd="0" destOrd="0" presId="urn:microsoft.com/office/officeart/2005/8/layout/process1"/>
    <dgm:cxn modelId="{D1774C03-0605-4404-92C0-01BF1A63AD92}" type="presParOf" srcId="{B679B707-A4A5-48FB-A755-658432BB17C0}" destId="{97BCDE22-40B7-41BC-91EE-E4191F394045}" srcOrd="0" destOrd="0" presId="urn:microsoft.com/office/officeart/2005/8/layout/process1"/>
    <dgm:cxn modelId="{ED0ECC37-4B99-4D31-92F0-5C715C1F68E8}" type="presParOf" srcId="{B679B707-A4A5-48FB-A755-658432BB17C0}" destId="{16BE64BE-B36A-447D-B51F-46FA78B4A606}" srcOrd="1" destOrd="0" presId="urn:microsoft.com/office/officeart/2005/8/layout/process1"/>
    <dgm:cxn modelId="{7D4D3E42-5CBA-4B99-BC3B-D366CD20DE65}" type="presParOf" srcId="{16BE64BE-B36A-447D-B51F-46FA78B4A606}" destId="{239EBD56-E2A6-4316-9001-AC16410B23BE}" srcOrd="0" destOrd="0" presId="urn:microsoft.com/office/officeart/2005/8/layout/process1"/>
    <dgm:cxn modelId="{1F9A5D41-6E74-4D90-ABC0-BFC81C890F6A}" type="presParOf" srcId="{B679B707-A4A5-48FB-A755-658432BB17C0}" destId="{52A03D65-8C17-4612-98C5-93D6931A0345}" srcOrd="2" destOrd="0" presId="urn:microsoft.com/office/officeart/2005/8/layout/process1"/>
    <dgm:cxn modelId="{42E0B101-A74E-4D61-AE98-6A9856F7208F}" type="presParOf" srcId="{B679B707-A4A5-48FB-A755-658432BB17C0}" destId="{E455DAB8-4E20-469E-B23D-758906D930B8}" srcOrd="3" destOrd="0" presId="urn:microsoft.com/office/officeart/2005/8/layout/process1"/>
    <dgm:cxn modelId="{F91DCEF7-5A50-40A5-A076-F7F02A0A855E}" type="presParOf" srcId="{E455DAB8-4E20-469E-B23D-758906D930B8}" destId="{0099C69E-AFD4-434F-A1BD-E44508425A7F}" srcOrd="0" destOrd="0" presId="urn:microsoft.com/office/officeart/2005/8/layout/process1"/>
    <dgm:cxn modelId="{91D23002-C981-4B54-BAF4-F953309FA465}" type="presParOf" srcId="{B679B707-A4A5-48FB-A755-658432BB17C0}" destId="{89BCEC3F-614C-4ED8-8DD6-93623C5607C1}" srcOrd="4" destOrd="0" presId="urn:microsoft.com/office/officeart/2005/8/layout/process1"/>
    <dgm:cxn modelId="{17A825B2-24C4-4F30-9DE3-163B636187DE}" type="presParOf" srcId="{B679B707-A4A5-48FB-A755-658432BB17C0}" destId="{C579704D-DE41-4C9B-88D7-B2FA51AD3C68}" srcOrd="5" destOrd="0" presId="urn:microsoft.com/office/officeart/2005/8/layout/process1"/>
    <dgm:cxn modelId="{73C131AC-E312-4C08-A939-77CC341DFF8D}" type="presParOf" srcId="{C579704D-DE41-4C9B-88D7-B2FA51AD3C68}" destId="{BFEB1648-256D-497E-A27F-C94248011107}" srcOrd="0" destOrd="0" presId="urn:microsoft.com/office/officeart/2005/8/layout/process1"/>
    <dgm:cxn modelId="{9CD3FC9E-E416-49B5-B474-6B0941781C42}" type="presParOf" srcId="{B679B707-A4A5-48FB-A755-658432BB17C0}" destId="{5669706D-A6E0-4F1C-91E3-95BBFF0046E0}" srcOrd="6" destOrd="0" presId="urn:microsoft.com/office/officeart/2005/8/layout/process1"/>
    <dgm:cxn modelId="{C2EED122-75B9-4C1E-85C7-4AAEFC65B72A}" type="presParOf" srcId="{B679B707-A4A5-48FB-A755-658432BB17C0}" destId="{DCBC4B85-700F-4337-AF84-50B6514349FC}" srcOrd="7" destOrd="0" presId="urn:microsoft.com/office/officeart/2005/8/layout/process1"/>
    <dgm:cxn modelId="{FBFF9628-F26D-4AE3-9192-0453EFE006CD}" type="presParOf" srcId="{DCBC4B85-700F-4337-AF84-50B6514349FC}" destId="{901FFF37-323E-417C-869D-FFB99F719A05}" srcOrd="0" destOrd="0" presId="urn:microsoft.com/office/officeart/2005/8/layout/process1"/>
    <dgm:cxn modelId="{3028732D-57EC-4500-A17E-0A5B7FFD1A8F}" type="presParOf" srcId="{B679B707-A4A5-48FB-A755-658432BB17C0}" destId="{CB858A15-ACF7-4D07-9745-32C82B1F59E0}"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C76D1E-7C40-4E15-B758-1992A57C0E58}" type="doc">
      <dgm:prSet loTypeId="urn:microsoft.com/office/officeart/2005/8/layout/process1" loCatId="process" qsTypeId="urn:microsoft.com/office/officeart/2005/8/quickstyle/simple1" qsCatId="simple" csTypeId="urn:microsoft.com/office/officeart/2005/8/colors/colorful4" csCatId="colorful" phldr="1"/>
      <dgm:spPr/>
    </dgm:pt>
    <dgm:pt modelId="{6CAEE948-1A61-4C7F-8DA4-53E95C5D766F}">
      <dgm:prSet phldrT="[Text]"/>
      <dgm:spPr>
        <a:solidFill>
          <a:srgbClr val="00B0F0"/>
        </a:solidFill>
      </dgm:spPr>
      <dgm:t>
        <a:bodyPr/>
        <a:lstStyle/>
        <a:p>
          <a:r>
            <a:rPr lang="en-US" dirty="0"/>
            <a:t>Grace Period</a:t>
          </a:r>
        </a:p>
      </dgm:t>
    </dgm:pt>
    <dgm:pt modelId="{5DB28600-A574-48FA-8C66-25DCA7E2DC96}" type="parTrans" cxnId="{C81C178B-250C-4425-9F49-1C7053732244}">
      <dgm:prSet/>
      <dgm:spPr/>
      <dgm:t>
        <a:bodyPr/>
        <a:lstStyle/>
        <a:p>
          <a:endParaRPr lang="en-US"/>
        </a:p>
      </dgm:t>
    </dgm:pt>
    <dgm:pt modelId="{B482FDB0-3548-4CA8-96E8-C546C7AD63B4}" type="sibTrans" cxnId="{C81C178B-250C-4425-9F49-1C7053732244}">
      <dgm:prSet/>
      <dgm:spPr>
        <a:solidFill>
          <a:srgbClr val="00B0F0"/>
        </a:solidFill>
      </dgm:spPr>
      <dgm:t>
        <a:bodyPr/>
        <a:lstStyle/>
        <a:p>
          <a:endParaRPr lang="en-US"/>
        </a:p>
      </dgm:t>
    </dgm:pt>
    <dgm:pt modelId="{7E921057-2C1C-489F-A808-E2FC862464BA}">
      <dgm:prSet phldrT="[Text]"/>
      <dgm:spPr>
        <a:solidFill>
          <a:schemeClr val="bg2">
            <a:lumMod val="50000"/>
          </a:schemeClr>
        </a:solidFill>
      </dgm:spPr>
      <dgm:t>
        <a:bodyPr/>
        <a:lstStyle/>
        <a:p>
          <a:r>
            <a:rPr lang="en-US" dirty="0"/>
            <a:t>Reviewer Assignment</a:t>
          </a:r>
        </a:p>
      </dgm:t>
    </dgm:pt>
    <dgm:pt modelId="{FE0629B4-47D6-40C4-9751-455C676E7B92}" type="parTrans" cxnId="{A511103B-74F3-4EFD-97CD-D507547154B1}">
      <dgm:prSet/>
      <dgm:spPr/>
      <dgm:t>
        <a:bodyPr/>
        <a:lstStyle/>
        <a:p>
          <a:endParaRPr lang="en-US"/>
        </a:p>
      </dgm:t>
    </dgm:pt>
    <dgm:pt modelId="{D189D94F-A994-4FB3-9EE2-6AF700FC14A0}" type="sibTrans" cxnId="{A511103B-74F3-4EFD-97CD-D507547154B1}">
      <dgm:prSet/>
      <dgm:spPr>
        <a:solidFill>
          <a:schemeClr val="bg2">
            <a:lumMod val="50000"/>
          </a:schemeClr>
        </a:solidFill>
      </dgm:spPr>
      <dgm:t>
        <a:bodyPr/>
        <a:lstStyle/>
        <a:p>
          <a:endParaRPr lang="en-US"/>
        </a:p>
      </dgm:t>
    </dgm:pt>
    <dgm:pt modelId="{521B4DB5-7511-41B4-A746-C8DA100E0601}">
      <dgm:prSet phldrT="[Text]"/>
      <dgm:spPr>
        <a:solidFill>
          <a:schemeClr val="bg2">
            <a:lumMod val="50000"/>
          </a:schemeClr>
        </a:solidFill>
      </dgm:spPr>
      <dgm:t>
        <a:bodyPr/>
        <a:lstStyle/>
        <a:p>
          <a:r>
            <a:rPr lang="en-US" dirty="0"/>
            <a:t>Designated Review</a:t>
          </a:r>
        </a:p>
      </dgm:t>
    </dgm:pt>
    <dgm:pt modelId="{D6BD96ED-4C39-45D9-A749-9BB6CC1364E9}" type="parTrans" cxnId="{67D83E80-86AF-4A4E-A50E-42B3A5820783}">
      <dgm:prSet/>
      <dgm:spPr/>
      <dgm:t>
        <a:bodyPr/>
        <a:lstStyle/>
        <a:p>
          <a:endParaRPr lang="en-US"/>
        </a:p>
      </dgm:t>
    </dgm:pt>
    <dgm:pt modelId="{3B6F7D0C-84B0-4EFF-B382-E903DF9417B7}" type="sibTrans" cxnId="{67D83E80-86AF-4A4E-A50E-42B3A5820783}">
      <dgm:prSet/>
      <dgm:spPr>
        <a:solidFill>
          <a:schemeClr val="bg2">
            <a:lumMod val="50000"/>
          </a:schemeClr>
        </a:solidFill>
      </dgm:spPr>
      <dgm:t>
        <a:bodyPr/>
        <a:lstStyle/>
        <a:p>
          <a:endParaRPr lang="en-US"/>
        </a:p>
      </dgm:t>
    </dgm:pt>
    <dgm:pt modelId="{B201EBDC-1A68-4084-82D8-72CF3B3C5A0C}">
      <dgm:prSet phldrT="[Text]"/>
      <dgm:spPr>
        <a:solidFill>
          <a:schemeClr val="bg2">
            <a:lumMod val="50000"/>
          </a:schemeClr>
        </a:solidFill>
      </dgm:spPr>
      <dgm:t>
        <a:bodyPr/>
        <a:lstStyle/>
        <a:p>
          <a:r>
            <a:rPr lang="en-US" dirty="0"/>
            <a:t>Pre Review</a:t>
          </a:r>
        </a:p>
      </dgm:t>
    </dgm:pt>
    <dgm:pt modelId="{7E498383-9BB1-4E09-9A2C-B7760818D231}" type="parTrans" cxnId="{C342E025-1B00-4C03-87FA-523E8DDE6208}">
      <dgm:prSet/>
      <dgm:spPr/>
      <dgm:t>
        <a:bodyPr/>
        <a:lstStyle/>
        <a:p>
          <a:endParaRPr lang="en-US"/>
        </a:p>
      </dgm:t>
    </dgm:pt>
    <dgm:pt modelId="{BDA0BB7B-2F2C-4A5C-90ED-98E3E2C21840}" type="sibTrans" cxnId="{C342E025-1B00-4C03-87FA-523E8DDE6208}">
      <dgm:prSet/>
      <dgm:spPr>
        <a:solidFill>
          <a:schemeClr val="bg2">
            <a:lumMod val="50000"/>
          </a:schemeClr>
        </a:solidFill>
      </dgm:spPr>
      <dgm:t>
        <a:bodyPr/>
        <a:lstStyle/>
        <a:p>
          <a:endParaRPr lang="en-US"/>
        </a:p>
      </dgm:t>
    </dgm:pt>
    <dgm:pt modelId="{638D7CEF-2EE4-4364-8C43-BDB1EF1FFC3C}">
      <dgm:prSet phldrT="[Text]"/>
      <dgm:spPr>
        <a:solidFill>
          <a:schemeClr val="bg2">
            <a:lumMod val="50000"/>
          </a:schemeClr>
        </a:solidFill>
      </dgm:spPr>
      <dgm:t>
        <a:bodyPr/>
        <a:lstStyle/>
        <a:p>
          <a:r>
            <a:rPr lang="en-US" dirty="0"/>
            <a:t>Post Review</a:t>
          </a:r>
        </a:p>
      </dgm:t>
    </dgm:pt>
    <dgm:pt modelId="{5190EFE1-5D2D-4697-944F-22737C349C9F}" type="parTrans" cxnId="{410F943B-B038-4844-83BC-88472495DDE2}">
      <dgm:prSet/>
      <dgm:spPr/>
      <dgm:t>
        <a:bodyPr/>
        <a:lstStyle/>
        <a:p>
          <a:endParaRPr lang="en-US"/>
        </a:p>
      </dgm:t>
    </dgm:pt>
    <dgm:pt modelId="{4F6D2FCB-10E9-470E-8DEF-059C392B951D}" type="sibTrans" cxnId="{410F943B-B038-4844-83BC-88472495DDE2}">
      <dgm:prSet/>
      <dgm:spPr/>
      <dgm:t>
        <a:bodyPr/>
        <a:lstStyle/>
        <a:p>
          <a:endParaRPr lang="en-US"/>
        </a:p>
      </dgm:t>
    </dgm:pt>
    <dgm:pt modelId="{B679B707-A4A5-48FB-A755-658432BB17C0}" type="pres">
      <dgm:prSet presAssocID="{5DC76D1E-7C40-4E15-B758-1992A57C0E58}" presName="Name0" presStyleCnt="0">
        <dgm:presLayoutVars>
          <dgm:dir/>
          <dgm:resizeHandles val="exact"/>
        </dgm:presLayoutVars>
      </dgm:prSet>
      <dgm:spPr/>
    </dgm:pt>
    <dgm:pt modelId="{97BCDE22-40B7-41BC-91EE-E4191F394045}" type="pres">
      <dgm:prSet presAssocID="{B201EBDC-1A68-4084-82D8-72CF3B3C5A0C}" presName="node" presStyleLbl="node1" presStyleIdx="0" presStyleCnt="5" custLinFactY="-51392" custLinFactNeighborY="-100000">
        <dgm:presLayoutVars>
          <dgm:bulletEnabled val="1"/>
        </dgm:presLayoutVars>
      </dgm:prSet>
      <dgm:spPr/>
      <dgm:t>
        <a:bodyPr/>
        <a:lstStyle/>
        <a:p>
          <a:endParaRPr lang="en-US"/>
        </a:p>
      </dgm:t>
    </dgm:pt>
    <dgm:pt modelId="{16BE64BE-B36A-447D-B51F-46FA78B4A606}" type="pres">
      <dgm:prSet presAssocID="{BDA0BB7B-2F2C-4A5C-90ED-98E3E2C21840}" presName="sibTrans" presStyleLbl="sibTrans2D1" presStyleIdx="0" presStyleCnt="4"/>
      <dgm:spPr/>
      <dgm:t>
        <a:bodyPr/>
        <a:lstStyle/>
        <a:p>
          <a:endParaRPr lang="en-US"/>
        </a:p>
      </dgm:t>
    </dgm:pt>
    <dgm:pt modelId="{239EBD56-E2A6-4316-9001-AC16410B23BE}" type="pres">
      <dgm:prSet presAssocID="{BDA0BB7B-2F2C-4A5C-90ED-98E3E2C21840}" presName="connectorText" presStyleLbl="sibTrans2D1" presStyleIdx="0" presStyleCnt="4"/>
      <dgm:spPr/>
      <dgm:t>
        <a:bodyPr/>
        <a:lstStyle/>
        <a:p>
          <a:endParaRPr lang="en-US"/>
        </a:p>
      </dgm:t>
    </dgm:pt>
    <dgm:pt modelId="{52A03D65-8C17-4612-98C5-93D6931A0345}" type="pres">
      <dgm:prSet presAssocID="{6CAEE948-1A61-4C7F-8DA4-53E95C5D766F}" presName="node" presStyleLbl="node1" presStyleIdx="1" presStyleCnt="5" custLinFactY="-51392" custLinFactNeighborY="-100000">
        <dgm:presLayoutVars>
          <dgm:bulletEnabled val="1"/>
        </dgm:presLayoutVars>
      </dgm:prSet>
      <dgm:spPr/>
      <dgm:t>
        <a:bodyPr/>
        <a:lstStyle/>
        <a:p>
          <a:endParaRPr lang="en-US"/>
        </a:p>
      </dgm:t>
    </dgm:pt>
    <dgm:pt modelId="{E455DAB8-4E20-469E-B23D-758906D930B8}" type="pres">
      <dgm:prSet presAssocID="{B482FDB0-3548-4CA8-96E8-C546C7AD63B4}" presName="sibTrans" presStyleLbl="sibTrans2D1" presStyleIdx="1" presStyleCnt="4"/>
      <dgm:spPr/>
      <dgm:t>
        <a:bodyPr/>
        <a:lstStyle/>
        <a:p>
          <a:endParaRPr lang="en-US"/>
        </a:p>
      </dgm:t>
    </dgm:pt>
    <dgm:pt modelId="{0099C69E-AFD4-434F-A1BD-E44508425A7F}" type="pres">
      <dgm:prSet presAssocID="{B482FDB0-3548-4CA8-96E8-C546C7AD63B4}" presName="connectorText" presStyleLbl="sibTrans2D1" presStyleIdx="1" presStyleCnt="4"/>
      <dgm:spPr/>
      <dgm:t>
        <a:bodyPr/>
        <a:lstStyle/>
        <a:p>
          <a:endParaRPr lang="en-US"/>
        </a:p>
      </dgm:t>
    </dgm:pt>
    <dgm:pt modelId="{89BCEC3F-614C-4ED8-8DD6-93623C5607C1}" type="pres">
      <dgm:prSet presAssocID="{7E921057-2C1C-489F-A808-E2FC862464BA}" presName="node" presStyleLbl="node1" presStyleIdx="2" presStyleCnt="5" custLinFactY="-51392" custLinFactNeighborY="-100000">
        <dgm:presLayoutVars>
          <dgm:bulletEnabled val="1"/>
        </dgm:presLayoutVars>
      </dgm:prSet>
      <dgm:spPr/>
      <dgm:t>
        <a:bodyPr/>
        <a:lstStyle/>
        <a:p>
          <a:endParaRPr lang="en-US"/>
        </a:p>
      </dgm:t>
    </dgm:pt>
    <dgm:pt modelId="{C579704D-DE41-4C9B-88D7-B2FA51AD3C68}" type="pres">
      <dgm:prSet presAssocID="{D189D94F-A994-4FB3-9EE2-6AF700FC14A0}" presName="sibTrans" presStyleLbl="sibTrans2D1" presStyleIdx="2" presStyleCnt="4"/>
      <dgm:spPr/>
      <dgm:t>
        <a:bodyPr/>
        <a:lstStyle/>
        <a:p>
          <a:endParaRPr lang="en-US"/>
        </a:p>
      </dgm:t>
    </dgm:pt>
    <dgm:pt modelId="{BFEB1648-256D-497E-A27F-C94248011107}" type="pres">
      <dgm:prSet presAssocID="{D189D94F-A994-4FB3-9EE2-6AF700FC14A0}" presName="connectorText" presStyleLbl="sibTrans2D1" presStyleIdx="2" presStyleCnt="4"/>
      <dgm:spPr/>
      <dgm:t>
        <a:bodyPr/>
        <a:lstStyle/>
        <a:p>
          <a:endParaRPr lang="en-US"/>
        </a:p>
      </dgm:t>
    </dgm:pt>
    <dgm:pt modelId="{5669706D-A6E0-4F1C-91E3-95BBFF0046E0}" type="pres">
      <dgm:prSet presAssocID="{521B4DB5-7511-41B4-A746-C8DA100E0601}" presName="node" presStyleLbl="node1" presStyleIdx="3" presStyleCnt="5" custLinFactY="-51392" custLinFactNeighborY="-100000">
        <dgm:presLayoutVars>
          <dgm:bulletEnabled val="1"/>
        </dgm:presLayoutVars>
      </dgm:prSet>
      <dgm:spPr/>
      <dgm:t>
        <a:bodyPr/>
        <a:lstStyle/>
        <a:p>
          <a:endParaRPr lang="en-US"/>
        </a:p>
      </dgm:t>
    </dgm:pt>
    <dgm:pt modelId="{DCBC4B85-700F-4337-AF84-50B6514349FC}" type="pres">
      <dgm:prSet presAssocID="{3B6F7D0C-84B0-4EFF-B382-E903DF9417B7}" presName="sibTrans" presStyleLbl="sibTrans2D1" presStyleIdx="3" presStyleCnt="4"/>
      <dgm:spPr/>
      <dgm:t>
        <a:bodyPr/>
        <a:lstStyle/>
        <a:p>
          <a:endParaRPr lang="en-US"/>
        </a:p>
      </dgm:t>
    </dgm:pt>
    <dgm:pt modelId="{901FFF37-323E-417C-869D-FFB99F719A05}" type="pres">
      <dgm:prSet presAssocID="{3B6F7D0C-84B0-4EFF-B382-E903DF9417B7}" presName="connectorText" presStyleLbl="sibTrans2D1" presStyleIdx="3" presStyleCnt="4"/>
      <dgm:spPr/>
      <dgm:t>
        <a:bodyPr/>
        <a:lstStyle/>
        <a:p>
          <a:endParaRPr lang="en-US"/>
        </a:p>
      </dgm:t>
    </dgm:pt>
    <dgm:pt modelId="{CB858A15-ACF7-4D07-9745-32C82B1F59E0}" type="pres">
      <dgm:prSet presAssocID="{638D7CEF-2EE4-4364-8C43-BDB1EF1FFC3C}" presName="node" presStyleLbl="node1" presStyleIdx="4" presStyleCnt="5" custLinFactY="-51392" custLinFactNeighborY="-100000">
        <dgm:presLayoutVars>
          <dgm:bulletEnabled val="1"/>
        </dgm:presLayoutVars>
      </dgm:prSet>
      <dgm:spPr/>
      <dgm:t>
        <a:bodyPr/>
        <a:lstStyle/>
        <a:p>
          <a:endParaRPr lang="en-US"/>
        </a:p>
      </dgm:t>
    </dgm:pt>
  </dgm:ptLst>
  <dgm:cxnLst>
    <dgm:cxn modelId="{67D83E80-86AF-4A4E-A50E-42B3A5820783}" srcId="{5DC76D1E-7C40-4E15-B758-1992A57C0E58}" destId="{521B4DB5-7511-41B4-A746-C8DA100E0601}" srcOrd="3" destOrd="0" parTransId="{D6BD96ED-4C39-45D9-A749-9BB6CC1364E9}" sibTransId="{3B6F7D0C-84B0-4EFF-B382-E903DF9417B7}"/>
    <dgm:cxn modelId="{53AE3B02-5706-42AC-97F7-95B6E07EFA2E}" type="presOf" srcId="{6CAEE948-1A61-4C7F-8DA4-53E95C5D766F}" destId="{52A03D65-8C17-4612-98C5-93D6931A0345}" srcOrd="0" destOrd="0" presId="urn:microsoft.com/office/officeart/2005/8/layout/process1"/>
    <dgm:cxn modelId="{CE5275E2-DA81-45E1-84F1-6FF98210B370}" type="presOf" srcId="{7E921057-2C1C-489F-A808-E2FC862464BA}" destId="{89BCEC3F-614C-4ED8-8DD6-93623C5607C1}" srcOrd="0" destOrd="0" presId="urn:microsoft.com/office/officeart/2005/8/layout/process1"/>
    <dgm:cxn modelId="{339FB059-FB5E-4628-8E8A-CF73D0C02E6A}" type="presOf" srcId="{D189D94F-A994-4FB3-9EE2-6AF700FC14A0}" destId="{C579704D-DE41-4C9B-88D7-B2FA51AD3C68}" srcOrd="0" destOrd="0" presId="urn:microsoft.com/office/officeart/2005/8/layout/process1"/>
    <dgm:cxn modelId="{EDF24D11-3109-4D2D-A3DC-1AF7820D8446}" type="presOf" srcId="{638D7CEF-2EE4-4364-8C43-BDB1EF1FFC3C}" destId="{CB858A15-ACF7-4D07-9745-32C82B1F59E0}" srcOrd="0" destOrd="0" presId="urn:microsoft.com/office/officeart/2005/8/layout/process1"/>
    <dgm:cxn modelId="{C342E025-1B00-4C03-87FA-523E8DDE6208}" srcId="{5DC76D1E-7C40-4E15-B758-1992A57C0E58}" destId="{B201EBDC-1A68-4084-82D8-72CF3B3C5A0C}" srcOrd="0" destOrd="0" parTransId="{7E498383-9BB1-4E09-9A2C-B7760818D231}" sibTransId="{BDA0BB7B-2F2C-4A5C-90ED-98E3E2C21840}"/>
    <dgm:cxn modelId="{A2BA9E41-0C1E-4759-BE59-32F1CCE32952}" type="presOf" srcId="{B482FDB0-3548-4CA8-96E8-C546C7AD63B4}" destId="{0099C69E-AFD4-434F-A1BD-E44508425A7F}" srcOrd="1" destOrd="0" presId="urn:microsoft.com/office/officeart/2005/8/layout/process1"/>
    <dgm:cxn modelId="{DD2F18E1-A0DB-44E6-B324-1964A3848AE2}" type="presOf" srcId="{3B6F7D0C-84B0-4EFF-B382-E903DF9417B7}" destId="{901FFF37-323E-417C-869D-FFB99F719A05}" srcOrd="1" destOrd="0" presId="urn:microsoft.com/office/officeart/2005/8/layout/process1"/>
    <dgm:cxn modelId="{382B2CFC-0626-4388-B706-FEA8C8774A57}" type="presOf" srcId="{BDA0BB7B-2F2C-4A5C-90ED-98E3E2C21840}" destId="{239EBD56-E2A6-4316-9001-AC16410B23BE}" srcOrd="1" destOrd="0" presId="urn:microsoft.com/office/officeart/2005/8/layout/process1"/>
    <dgm:cxn modelId="{7EBB3325-368F-4706-BB95-9171A51D54BF}" type="presOf" srcId="{D189D94F-A994-4FB3-9EE2-6AF700FC14A0}" destId="{BFEB1648-256D-497E-A27F-C94248011107}" srcOrd="1" destOrd="0" presId="urn:microsoft.com/office/officeart/2005/8/layout/process1"/>
    <dgm:cxn modelId="{17C97B21-B95B-4F84-A8EA-20C1A679AAA4}" type="presOf" srcId="{B201EBDC-1A68-4084-82D8-72CF3B3C5A0C}" destId="{97BCDE22-40B7-41BC-91EE-E4191F394045}" srcOrd="0" destOrd="0" presId="urn:microsoft.com/office/officeart/2005/8/layout/process1"/>
    <dgm:cxn modelId="{3305133B-AC06-4AD5-B42E-8D2279CAFFE1}" type="presOf" srcId="{3B6F7D0C-84B0-4EFF-B382-E903DF9417B7}" destId="{DCBC4B85-700F-4337-AF84-50B6514349FC}" srcOrd="0" destOrd="0" presId="urn:microsoft.com/office/officeart/2005/8/layout/process1"/>
    <dgm:cxn modelId="{A511103B-74F3-4EFD-97CD-D507547154B1}" srcId="{5DC76D1E-7C40-4E15-B758-1992A57C0E58}" destId="{7E921057-2C1C-489F-A808-E2FC862464BA}" srcOrd="2" destOrd="0" parTransId="{FE0629B4-47D6-40C4-9751-455C676E7B92}" sibTransId="{D189D94F-A994-4FB3-9EE2-6AF700FC14A0}"/>
    <dgm:cxn modelId="{12352344-D8FB-4582-B1C6-4DEEDB3A97DF}" type="presOf" srcId="{B482FDB0-3548-4CA8-96E8-C546C7AD63B4}" destId="{E455DAB8-4E20-469E-B23D-758906D930B8}" srcOrd="0" destOrd="0" presId="urn:microsoft.com/office/officeart/2005/8/layout/process1"/>
    <dgm:cxn modelId="{C81C178B-250C-4425-9F49-1C7053732244}" srcId="{5DC76D1E-7C40-4E15-B758-1992A57C0E58}" destId="{6CAEE948-1A61-4C7F-8DA4-53E95C5D766F}" srcOrd="1" destOrd="0" parTransId="{5DB28600-A574-48FA-8C66-25DCA7E2DC96}" sibTransId="{B482FDB0-3548-4CA8-96E8-C546C7AD63B4}"/>
    <dgm:cxn modelId="{9D992B73-2924-4F37-BE41-C833BBC17309}" type="presOf" srcId="{521B4DB5-7511-41B4-A746-C8DA100E0601}" destId="{5669706D-A6E0-4F1C-91E3-95BBFF0046E0}" srcOrd="0" destOrd="0" presId="urn:microsoft.com/office/officeart/2005/8/layout/process1"/>
    <dgm:cxn modelId="{410F943B-B038-4844-83BC-88472495DDE2}" srcId="{5DC76D1E-7C40-4E15-B758-1992A57C0E58}" destId="{638D7CEF-2EE4-4364-8C43-BDB1EF1FFC3C}" srcOrd="4" destOrd="0" parTransId="{5190EFE1-5D2D-4697-944F-22737C349C9F}" sibTransId="{4F6D2FCB-10E9-470E-8DEF-059C392B951D}"/>
    <dgm:cxn modelId="{639E3805-2949-4086-A86F-D4E55FB4A6F3}" type="presOf" srcId="{BDA0BB7B-2F2C-4A5C-90ED-98E3E2C21840}" destId="{16BE64BE-B36A-447D-B51F-46FA78B4A606}" srcOrd="0" destOrd="0" presId="urn:microsoft.com/office/officeart/2005/8/layout/process1"/>
    <dgm:cxn modelId="{B9CE5C64-5EC0-4ACF-8D9A-9FA88D5689F5}" type="presOf" srcId="{5DC76D1E-7C40-4E15-B758-1992A57C0E58}" destId="{B679B707-A4A5-48FB-A755-658432BB17C0}" srcOrd="0" destOrd="0" presId="urn:microsoft.com/office/officeart/2005/8/layout/process1"/>
    <dgm:cxn modelId="{D1774C03-0605-4404-92C0-01BF1A63AD92}" type="presParOf" srcId="{B679B707-A4A5-48FB-A755-658432BB17C0}" destId="{97BCDE22-40B7-41BC-91EE-E4191F394045}" srcOrd="0" destOrd="0" presId="urn:microsoft.com/office/officeart/2005/8/layout/process1"/>
    <dgm:cxn modelId="{ED0ECC37-4B99-4D31-92F0-5C715C1F68E8}" type="presParOf" srcId="{B679B707-A4A5-48FB-A755-658432BB17C0}" destId="{16BE64BE-B36A-447D-B51F-46FA78B4A606}" srcOrd="1" destOrd="0" presId="urn:microsoft.com/office/officeart/2005/8/layout/process1"/>
    <dgm:cxn modelId="{7D4D3E42-5CBA-4B99-BC3B-D366CD20DE65}" type="presParOf" srcId="{16BE64BE-B36A-447D-B51F-46FA78B4A606}" destId="{239EBD56-E2A6-4316-9001-AC16410B23BE}" srcOrd="0" destOrd="0" presId="urn:microsoft.com/office/officeart/2005/8/layout/process1"/>
    <dgm:cxn modelId="{1F9A5D41-6E74-4D90-ABC0-BFC81C890F6A}" type="presParOf" srcId="{B679B707-A4A5-48FB-A755-658432BB17C0}" destId="{52A03D65-8C17-4612-98C5-93D6931A0345}" srcOrd="2" destOrd="0" presId="urn:microsoft.com/office/officeart/2005/8/layout/process1"/>
    <dgm:cxn modelId="{42E0B101-A74E-4D61-AE98-6A9856F7208F}" type="presParOf" srcId="{B679B707-A4A5-48FB-A755-658432BB17C0}" destId="{E455DAB8-4E20-469E-B23D-758906D930B8}" srcOrd="3" destOrd="0" presId="urn:microsoft.com/office/officeart/2005/8/layout/process1"/>
    <dgm:cxn modelId="{F91DCEF7-5A50-40A5-A076-F7F02A0A855E}" type="presParOf" srcId="{E455DAB8-4E20-469E-B23D-758906D930B8}" destId="{0099C69E-AFD4-434F-A1BD-E44508425A7F}" srcOrd="0" destOrd="0" presId="urn:microsoft.com/office/officeart/2005/8/layout/process1"/>
    <dgm:cxn modelId="{91D23002-C981-4B54-BAF4-F953309FA465}" type="presParOf" srcId="{B679B707-A4A5-48FB-A755-658432BB17C0}" destId="{89BCEC3F-614C-4ED8-8DD6-93623C5607C1}" srcOrd="4" destOrd="0" presId="urn:microsoft.com/office/officeart/2005/8/layout/process1"/>
    <dgm:cxn modelId="{17A825B2-24C4-4F30-9DE3-163B636187DE}" type="presParOf" srcId="{B679B707-A4A5-48FB-A755-658432BB17C0}" destId="{C579704D-DE41-4C9B-88D7-B2FA51AD3C68}" srcOrd="5" destOrd="0" presId="urn:microsoft.com/office/officeart/2005/8/layout/process1"/>
    <dgm:cxn modelId="{73C131AC-E312-4C08-A939-77CC341DFF8D}" type="presParOf" srcId="{C579704D-DE41-4C9B-88D7-B2FA51AD3C68}" destId="{BFEB1648-256D-497E-A27F-C94248011107}" srcOrd="0" destOrd="0" presId="urn:microsoft.com/office/officeart/2005/8/layout/process1"/>
    <dgm:cxn modelId="{9CD3FC9E-E416-49B5-B474-6B0941781C42}" type="presParOf" srcId="{B679B707-A4A5-48FB-A755-658432BB17C0}" destId="{5669706D-A6E0-4F1C-91E3-95BBFF0046E0}" srcOrd="6" destOrd="0" presId="urn:microsoft.com/office/officeart/2005/8/layout/process1"/>
    <dgm:cxn modelId="{C2EED122-75B9-4C1E-85C7-4AAEFC65B72A}" type="presParOf" srcId="{B679B707-A4A5-48FB-A755-658432BB17C0}" destId="{DCBC4B85-700F-4337-AF84-50B6514349FC}" srcOrd="7" destOrd="0" presId="urn:microsoft.com/office/officeart/2005/8/layout/process1"/>
    <dgm:cxn modelId="{FBFF9628-F26D-4AE3-9192-0453EFE006CD}" type="presParOf" srcId="{DCBC4B85-700F-4337-AF84-50B6514349FC}" destId="{901FFF37-323E-417C-869D-FFB99F719A05}" srcOrd="0" destOrd="0" presId="urn:microsoft.com/office/officeart/2005/8/layout/process1"/>
    <dgm:cxn modelId="{3028732D-57EC-4500-A17E-0A5B7FFD1A8F}" type="presParOf" srcId="{B679B707-A4A5-48FB-A755-658432BB17C0}" destId="{CB858A15-ACF7-4D07-9745-32C82B1F59E0}"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C76D1E-7C40-4E15-B758-1992A57C0E58}" type="doc">
      <dgm:prSet loTypeId="urn:microsoft.com/office/officeart/2005/8/layout/process1" loCatId="process" qsTypeId="urn:microsoft.com/office/officeart/2005/8/quickstyle/simple1" qsCatId="simple" csTypeId="urn:microsoft.com/office/officeart/2005/8/colors/colorful4" csCatId="colorful" phldr="1"/>
      <dgm:spPr/>
    </dgm:pt>
    <dgm:pt modelId="{6CAEE948-1A61-4C7F-8DA4-53E95C5D766F}">
      <dgm:prSet phldrT="[Text]"/>
      <dgm:spPr>
        <a:solidFill>
          <a:schemeClr val="tx2">
            <a:lumMod val="60000"/>
            <a:lumOff val="40000"/>
          </a:schemeClr>
        </a:solidFill>
      </dgm:spPr>
      <dgm:t>
        <a:bodyPr/>
        <a:lstStyle/>
        <a:p>
          <a:r>
            <a:rPr lang="en-US" dirty="0"/>
            <a:t>Grace Period</a:t>
          </a:r>
        </a:p>
      </dgm:t>
    </dgm:pt>
    <dgm:pt modelId="{5DB28600-A574-48FA-8C66-25DCA7E2DC96}" type="parTrans" cxnId="{C81C178B-250C-4425-9F49-1C7053732244}">
      <dgm:prSet/>
      <dgm:spPr/>
      <dgm:t>
        <a:bodyPr/>
        <a:lstStyle/>
        <a:p>
          <a:endParaRPr lang="en-US"/>
        </a:p>
      </dgm:t>
    </dgm:pt>
    <dgm:pt modelId="{B482FDB0-3548-4CA8-96E8-C546C7AD63B4}" type="sibTrans" cxnId="{C81C178B-250C-4425-9F49-1C7053732244}">
      <dgm:prSet/>
      <dgm:spPr>
        <a:solidFill>
          <a:schemeClr val="tx2">
            <a:lumMod val="60000"/>
            <a:lumOff val="40000"/>
          </a:schemeClr>
        </a:solidFill>
      </dgm:spPr>
      <dgm:t>
        <a:bodyPr/>
        <a:lstStyle/>
        <a:p>
          <a:endParaRPr lang="en-US"/>
        </a:p>
      </dgm:t>
    </dgm:pt>
    <dgm:pt modelId="{7E921057-2C1C-489F-A808-E2FC862464BA}">
      <dgm:prSet phldrT="[Text]"/>
      <dgm:spPr>
        <a:solidFill>
          <a:schemeClr val="accent6">
            <a:lumMod val="75000"/>
          </a:schemeClr>
        </a:solidFill>
      </dgm:spPr>
      <dgm:t>
        <a:bodyPr/>
        <a:lstStyle/>
        <a:p>
          <a:r>
            <a:rPr lang="en-US" dirty="0"/>
            <a:t>Reviewer Assignment</a:t>
          </a:r>
        </a:p>
      </dgm:t>
    </dgm:pt>
    <dgm:pt modelId="{FE0629B4-47D6-40C4-9751-455C676E7B92}" type="parTrans" cxnId="{A511103B-74F3-4EFD-97CD-D507547154B1}">
      <dgm:prSet/>
      <dgm:spPr/>
      <dgm:t>
        <a:bodyPr/>
        <a:lstStyle/>
        <a:p>
          <a:endParaRPr lang="en-US"/>
        </a:p>
      </dgm:t>
    </dgm:pt>
    <dgm:pt modelId="{D189D94F-A994-4FB3-9EE2-6AF700FC14A0}" type="sibTrans" cxnId="{A511103B-74F3-4EFD-97CD-D507547154B1}">
      <dgm:prSet/>
      <dgm:spPr>
        <a:solidFill>
          <a:schemeClr val="accent6">
            <a:lumMod val="75000"/>
          </a:schemeClr>
        </a:solidFill>
      </dgm:spPr>
      <dgm:t>
        <a:bodyPr/>
        <a:lstStyle/>
        <a:p>
          <a:endParaRPr lang="en-US"/>
        </a:p>
      </dgm:t>
    </dgm:pt>
    <dgm:pt modelId="{521B4DB5-7511-41B4-A746-C8DA100E0601}">
      <dgm:prSet phldrT="[Text]"/>
      <dgm:spPr>
        <a:solidFill>
          <a:schemeClr val="bg2">
            <a:lumMod val="50000"/>
          </a:schemeClr>
        </a:solidFill>
      </dgm:spPr>
      <dgm:t>
        <a:bodyPr/>
        <a:lstStyle/>
        <a:p>
          <a:r>
            <a:rPr lang="en-US" dirty="0"/>
            <a:t>Member Review</a:t>
          </a:r>
        </a:p>
      </dgm:t>
    </dgm:pt>
    <dgm:pt modelId="{D6BD96ED-4C39-45D9-A749-9BB6CC1364E9}" type="parTrans" cxnId="{67D83E80-86AF-4A4E-A50E-42B3A5820783}">
      <dgm:prSet/>
      <dgm:spPr/>
      <dgm:t>
        <a:bodyPr/>
        <a:lstStyle/>
        <a:p>
          <a:endParaRPr lang="en-US"/>
        </a:p>
      </dgm:t>
    </dgm:pt>
    <dgm:pt modelId="{3B6F7D0C-84B0-4EFF-B382-E903DF9417B7}" type="sibTrans" cxnId="{67D83E80-86AF-4A4E-A50E-42B3A5820783}">
      <dgm:prSet/>
      <dgm:spPr>
        <a:solidFill>
          <a:schemeClr val="bg2">
            <a:lumMod val="50000"/>
          </a:schemeClr>
        </a:solidFill>
      </dgm:spPr>
      <dgm:t>
        <a:bodyPr/>
        <a:lstStyle/>
        <a:p>
          <a:endParaRPr lang="en-US"/>
        </a:p>
      </dgm:t>
    </dgm:pt>
    <dgm:pt modelId="{B201EBDC-1A68-4084-82D8-72CF3B3C5A0C}">
      <dgm:prSet phldrT="[Text]"/>
      <dgm:spPr>
        <a:solidFill>
          <a:schemeClr val="bg2">
            <a:lumMod val="50000"/>
          </a:schemeClr>
        </a:solidFill>
      </dgm:spPr>
      <dgm:t>
        <a:bodyPr/>
        <a:lstStyle/>
        <a:p>
          <a:r>
            <a:rPr lang="en-US" dirty="0"/>
            <a:t>Pre Review</a:t>
          </a:r>
        </a:p>
      </dgm:t>
    </dgm:pt>
    <dgm:pt modelId="{7E498383-9BB1-4E09-9A2C-B7760818D231}" type="parTrans" cxnId="{C342E025-1B00-4C03-87FA-523E8DDE6208}">
      <dgm:prSet/>
      <dgm:spPr/>
      <dgm:t>
        <a:bodyPr/>
        <a:lstStyle/>
        <a:p>
          <a:endParaRPr lang="en-US"/>
        </a:p>
      </dgm:t>
    </dgm:pt>
    <dgm:pt modelId="{BDA0BB7B-2F2C-4A5C-90ED-98E3E2C21840}" type="sibTrans" cxnId="{C342E025-1B00-4C03-87FA-523E8DDE6208}">
      <dgm:prSet/>
      <dgm:spPr>
        <a:solidFill>
          <a:schemeClr val="bg2">
            <a:lumMod val="50000"/>
          </a:schemeClr>
        </a:solidFill>
      </dgm:spPr>
      <dgm:t>
        <a:bodyPr/>
        <a:lstStyle/>
        <a:p>
          <a:endParaRPr lang="en-US"/>
        </a:p>
      </dgm:t>
    </dgm:pt>
    <dgm:pt modelId="{638D7CEF-2EE4-4364-8C43-BDB1EF1FFC3C}">
      <dgm:prSet phldrT="[Text]"/>
      <dgm:spPr>
        <a:solidFill>
          <a:schemeClr val="bg2">
            <a:lumMod val="50000"/>
          </a:schemeClr>
        </a:solidFill>
      </dgm:spPr>
      <dgm:t>
        <a:bodyPr/>
        <a:lstStyle/>
        <a:p>
          <a:r>
            <a:rPr lang="en-US" dirty="0"/>
            <a:t>Post Review</a:t>
          </a:r>
        </a:p>
      </dgm:t>
    </dgm:pt>
    <dgm:pt modelId="{5190EFE1-5D2D-4697-944F-22737C349C9F}" type="parTrans" cxnId="{410F943B-B038-4844-83BC-88472495DDE2}">
      <dgm:prSet/>
      <dgm:spPr/>
      <dgm:t>
        <a:bodyPr/>
        <a:lstStyle/>
        <a:p>
          <a:endParaRPr lang="en-US"/>
        </a:p>
      </dgm:t>
    </dgm:pt>
    <dgm:pt modelId="{4F6D2FCB-10E9-470E-8DEF-059C392B951D}" type="sibTrans" cxnId="{410F943B-B038-4844-83BC-88472495DDE2}">
      <dgm:prSet/>
      <dgm:spPr/>
      <dgm:t>
        <a:bodyPr/>
        <a:lstStyle/>
        <a:p>
          <a:endParaRPr lang="en-US"/>
        </a:p>
      </dgm:t>
    </dgm:pt>
    <dgm:pt modelId="{B679B707-A4A5-48FB-A755-658432BB17C0}" type="pres">
      <dgm:prSet presAssocID="{5DC76D1E-7C40-4E15-B758-1992A57C0E58}" presName="Name0" presStyleCnt="0">
        <dgm:presLayoutVars>
          <dgm:dir/>
          <dgm:resizeHandles val="exact"/>
        </dgm:presLayoutVars>
      </dgm:prSet>
      <dgm:spPr/>
    </dgm:pt>
    <dgm:pt modelId="{97BCDE22-40B7-41BC-91EE-E4191F394045}" type="pres">
      <dgm:prSet presAssocID="{B201EBDC-1A68-4084-82D8-72CF3B3C5A0C}" presName="node" presStyleLbl="node1" presStyleIdx="0" presStyleCnt="5" custLinFactY="-51392" custLinFactNeighborY="-100000">
        <dgm:presLayoutVars>
          <dgm:bulletEnabled val="1"/>
        </dgm:presLayoutVars>
      </dgm:prSet>
      <dgm:spPr/>
      <dgm:t>
        <a:bodyPr/>
        <a:lstStyle/>
        <a:p>
          <a:endParaRPr lang="en-US"/>
        </a:p>
      </dgm:t>
    </dgm:pt>
    <dgm:pt modelId="{16BE64BE-B36A-447D-B51F-46FA78B4A606}" type="pres">
      <dgm:prSet presAssocID="{BDA0BB7B-2F2C-4A5C-90ED-98E3E2C21840}" presName="sibTrans" presStyleLbl="sibTrans2D1" presStyleIdx="0" presStyleCnt="4"/>
      <dgm:spPr/>
      <dgm:t>
        <a:bodyPr/>
        <a:lstStyle/>
        <a:p>
          <a:endParaRPr lang="en-US"/>
        </a:p>
      </dgm:t>
    </dgm:pt>
    <dgm:pt modelId="{239EBD56-E2A6-4316-9001-AC16410B23BE}" type="pres">
      <dgm:prSet presAssocID="{BDA0BB7B-2F2C-4A5C-90ED-98E3E2C21840}" presName="connectorText" presStyleLbl="sibTrans2D1" presStyleIdx="0" presStyleCnt="4"/>
      <dgm:spPr/>
      <dgm:t>
        <a:bodyPr/>
        <a:lstStyle/>
        <a:p>
          <a:endParaRPr lang="en-US"/>
        </a:p>
      </dgm:t>
    </dgm:pt>
    <dgm:pt modelId="{52A03D65-8C17-4612-98C5-93D6931A0345}" type="pres">
      <dgm:prSet presAssocID="{6CAEE948-1A61-4C7F-8DA4-53E95C5D766F}" presName="node" presStyleLbl="node1" presStyleIdx="1" presStyleCnt="5" custLinFactY="-51392" custLinFactNeighborY="-100000">
        <dgm:presLayoutVars>
          <dgm:bulletEnabled val="1"/>
        </dgm:presLayoutVars>
      </dgm:prSet>
      <dgm:spPr/>
      <dgm:t>
        <a:bodyPr/>
        <a:lstStyle/>
        <a:p>
          <a:endParaRPr lang="en-US"/>
        </a:p>
      </dgm:t>
    </dgm:pt>
    <dgm:pt modelId="{E455DAB8-4E20-469E-B23D-758906D930B8}" type="pres">
      <dgm:prSet presAssocID="{B482FDB0-3548-4CA8-96E8-C546C7AD63B4}" presName="sibTrans" presStyleLbl="sibTrans2D1" presStyleIdx="1" presStyleCnt="4"/>
      <dgm:spPr/>
      <dgm:t>
        <a:bodyPr/>
        <a:lstStyle/>
        <a:p>
          <a:endParaRPr lang="en-US"/>
        </a:p>
      </dgm:t>
    </dgm:pt>
    <dgm:pt modelId="{0099C69E-AFD4-434F-A1BD-E44508425A7F}" type="pres">
      <dgm:prSet presAssocID="{B482FDB0-3548-4CA8-96E8-C546C7AD63B4}" presName="connectorText" presStyleLbl="sibTrans2D1" presStyleIdx="1" presStyleCnt="4"/>
      <dgm:spPr/>
      <dgm:t>
        <a:bodyPr/>
        <a:lstStyle/>
        <a:p>
          <a:endParaRPr lang="en-US"/>
        </a:p>
      </dgm:t>
    </dgm:pt>
    <dgm:pt modelId="{89BCEC3F-614C-4ED8-8DD6-93623C5607C1}" type="pres">
      <dgm:prSet presAssocID="{7E921057-2C1C-489F-A808-E2FC862464BA}" presName="node" presStyleLbl="node1" presStyleIdx="2" presStyleCnt="5" custLinFactY="-51392" custLinFactNeighborY="-100000">
        <dgm:presLayoutVars>
          <dgm:bulletEnabled val="1"/>
        </dgm:presLayoutVars>
      </dgm:prSet>
      <dgm:spPr/>
      <dgm:t>
        <a:bodyPr/>
        <a:lstStyle/>
        <a:p>
          <a:endParaRPr lang="en-US"/>
        </a:p>
      </dgm:t>
    </dgm:pt>
    <dgm:pt modelId="{C579704D-DE41-4C9B-88D7-B2FA51AD3C68}" type="pres">
      <dgm:prSet presAssocID="{D189D94F-A994-4FB3-9EE2-6AF700FC14A0}" presName="sibTrans" presStyleLbl="sibTrans2D1" presStyleIdx="2" presStyleCnt="4"/>
      <dgm:spPr/>
      <dgm:t>
        <a:bodyPr/>
        <a:lstStyle/>
        <a:p>
          <a:endParaRPr lang="en-US"/>
        </a:p>
      </dgm:t>
    </dgm:pt>
    <dgm:pt modelId="{BFEB1648-256D-497E-A27F-C94248011107}" type="pres">
      <dgm:prSet presAssocID="{D189D94F-A994-4FB3-9EE2-6AF700FC14A0}" presName="connectorText" presStyleLbl="sibTrans2D1" presStyleIdx="2" presStyleCnt="4"/>
      <dgm:spPr/>
      <dgm:t>
        <a:bodyPr/>
        <a:lstStyle/>
        <a:p>
          <a:endParaRPr lang="en-US"/>
        </a:p>
      </dgm:t>
    </dgm:pt>
    <dgm:pt modelId="{5669706D-A6E0-4F1C-91E3-95BBFF0046E0}" type="pres">
      <dgm:prSet presAssocID="{521B4DB5-7511-41B4-A746-C8DA100E0601}" presName="node" presStyleLbl="node1" presStyleIdx="3" presStyleCnt="5" custLinFactY="-51392" custLinFactNeighborY="-100000">
        <dgm:presLayoutVars>
          <dgm:bulletEnabled val="1"/>
        </dgm:presLayoutVars>
      </dgm:prSet>
      <dgm:spPr/>
      <dgm:t>
        <a:bodyPr/>
        <a:lstStyle/>
        <a:p>
          <a:endParaRPr lang="en-US"/>
        </a:p>
      </dgm:t>
    </dgm:pt>
    <dgm:pt modelId="{DCBC4B85-700F-4337-AF84-50B6514349FC}" type="pres">
      <dgm:prSet presAssocID="{3B6F7D0C-84B0-4EFF-B382-E903DF9417B7}" presName="sibTrans" presStyleLbl="sibTrans2D1" presStyleIdx="3" presStyleCnt="4"/>
      <dgm:spPr/>
      <dgm:t>
        <a:bodyPr/>
        <a:lstStyle/>
        <a:p>
          <a:endParaRPr lang="en-US"/>
        </a:p>
      </dgm:t>
    </dgm:pt>
    <dgm:pt modelId="{901FFF37-323E-417C-869D-FFB99F719A05}" type="pres">
      <dgm:prSet presAssocID="{3B6F7D0C-84B0-4EFF-B382-E903DF9417B7}" presName="connectorText" presStyleLbl="sibTrans2D1" presStyleIdx="3" presStyleCnt="4"/>
      <dgm:spPr/>
      <dgm:t>
        <a:bodyPr/>
        <a:lstStyle/>
        <a:p>
          <a:endParaRPr lang="en-US"/>
        </a:p>
      </dgm:t>
    </dgm:pt>
    <dgm:pt modelId="{CB858A15-ACF7-4D07-9745-32C82B1F59E0}" type="pres">
      <dgm:prSet presAssocID="{638D7CEF-2EE4-4364-8C43-BDB1EF1FFC3C}" presName="node" presStyleLbl="node1" presStyleIdx="4" presStyleCnt="5" custLinFactY="-51392" custLinFactNeighborY="-100000">
        <dgm:presLayoutVars>
          <dgm:bulletEnabled val="1"/>
        </dgm:presLayoutVars>
      </dgm:prSet>
      <dgm:spPr/>
      <dgm:t>
        <a:bodyPr/>
        <a:lstStyle/>
        <a:p>
          <a:endParaRPr lang="en-US"/>
        </a:p>
      </dgm:t>
    </dgm:pt>
  </dgm:ptLst>
  <dgm:cxnLst>
    <dgm:cxn modelId="{67D83E80-86AF-4A4E-A50E-42B3A5820783}" srcId="{5DC76D1E-7C40-4E15-B758-1992A57C0E58}" destId="{521B4DB5-7511-41B4-A746-C8DA100E0601}" srcOrd="3" destOrd="0" parTransId="{D6BD96ED-4C39-45D9-A749-9BB6CC1364E9}" sibTransId="{3B6F7D0C-84B0-4EFF-B382-E903DF9417B7}"/>
    <dgm:cxn modelId="{53AE3B02-5706-42AC-97F7-95B6E07EFA2E}" type="presOf" srcId="{6CAEE948-1A61-4C7F-8DA4-53E95C5D766F}" destId="{52A03D65-8C17-4612-98C5-93D6931A0345}" srcOrd="0" destOrd="0" presId="urn:microsoft.com/office/officeart/2005/8/layout/process1"/>
    <dgm:cxn modelId="{CE5275E2-DA81-45E1-84F1-6FF98210B370}" type="presOf" srcId="{7E921057-2C1C-489F-A808-E2FC862464BA}" destId="{89BCEC3F-614C-4ED8-8DD6-93623C5607C1}" srcOrd="0" destOrd="0" presId="urn:microsoft.com/office/officeart/2005/8/layout/process1"/>
    <dgm:cxn modelId="{339FB059-FB5E-4628-8E8A-CF73D0C02E6A}" type="presOf" srcId="{D189D94F-A994-4FB3-9EE2-6AF700FC14A0}" destId="{C579704D-DE41-4C9B-88D7-B2FA51AD3C68}" srcOrd="0" destOrd="0" presId="urn:microsoft.com/office/officeart/2005/8/layout/process1"/>
    <dgm:cxn modelId="{EDF24D11-3109-4D2D-A3DC-1AF7820D8446}" type="presOf" srcId="{638D7CEF-2EE4-4364-8C43-BDB1EF1FFC3C}" destId="{CB858A15-ACF7-4D07-9745-32C82B1F59E0}" srcOrd="0" destOrd="0" presId="urn:microsoft.com/office/officeart/2005/8/layout/process1"/>
    <dgm:cxn modelId="{C342E025-1B00-4C03-87FA-523E8DDE6208}" srcId="{5DC76D1E-7C40-4E15-B758-1992A57C0E58}" destId="{B201EBDC-1A68-4084-82D8-72CF3B3C5A0C}" srcOrd="0" destOrd="0" parTransId="{7E498383-9BB1-4E09-9A2C-B7760818D231}" sibTransId="{BDA0BB7B-2F2C-4A5C-90ED-98E3E2C21840}"/>
    <dgm:cxn modelId="{A2BA9E41-0C1E-4759-BE59-32F1CCE32952}" type="presOf" srcId="{B482FDB0-3548-4CA8-96E8-C546C7AD63B4}" destId="{0099C69E-AFD4-434F-A1BD-E44508425A7F}" srcOrd="1" destOrd="0" presId="urn:microsoft.com/office/officeart/2005/8/layout/process1"/>
    <dgm:cxn modelId="{DD2F18E1-A0DB-44E6-B324-1964A3848AE2}" type="presOf" srcId="{3B6F7D0C-84B0-4EFF-B382-E903DF9417B7}" destId="{901FFF37-323E-417C-869D-FFB99F719A05}" srcOrd="1" destOrd="0" presId="urn:microsoft.com/office/officeart/2005/8/layout/process1"/>
    <dgm:cxn modelId="{382B2CFC-0626-4388-B706-FEA8C8774A57}" type="presOf" srcId="{BDA0BB7B-2F2C-4A5C-90ED-98E3E2C21840}" destId="{239EBD56-E2A6-4316-9001-AC16410B23BE}" srcOrd="1" destOrd="0" presId="urn:microsoft.com/office/officeart/2005/8/layout/process1"/>
    <dgm:cxn modelId="{7EBB3325-368F-4706-BB95-9171A51D54BF}" type="presOf" srcId="{D189D94F-A994-4FB3-9EE2-6AF700FC14A0}" destId="{BFEB1648-256D-497E-A27F-C94248011107}" srcOrd="1" destOrd="0" presId="urn:microsoft.com/office/officeart/2005/8/layout/process1"/>
    <dgm:cxn modelId="{17C97B21-B95B-4F84-A8EA-20C1A679AAA4}" type="presOf" srcId="{B201EBDC-1A68-4084-82D8-72CF3B3C5A0C}" destId="{97BCDE22-40B7-41BC-91EE-E4191F394045}" srcOrd="0" destOrd="0" presId="urn:microsoft.com/office/officeart/2005/8/layout/process1"/>
    <dgm:cxn modelId="{3305133B-AC06-4AD5-B42E-8D2279CAFFE1}" type="presOf" srcId="{3B6F7D0C-84B0-4EFF-B382-E903DF9417B7}" destId="{DCBC4B85-700F-4337-AF84-50B6514349FC}" srcOrd="0" destOrd="0" presId="urn:microsoft.com/office/officeart/2005/8/layout/process1"/>
    <dgm:cxn modelId="{A511103B-74F3-4EFD-97CD-D507547154B1}" srcId="{5DC76D1E-7C40-4E15-B758-1992A57C0E58}" destId="{7E921057-2C1C-489F-A808-E2FC862464BA}" srcOrd="2" destOrd="0" parTransId="{FE0629B4-47D6-40C4-9751-455C676E7B92}" sibTransId="{D189D94F-A994-4FB3-9EE2-6AF700FC14A0}"/>
    <dgm:cxn modelId="{12352344-D8FB-4582-B1C6-4DEEDB3A97DF}" type="presOf" srcId="{B482FDB0-3548-4CA8-96E8-C546C7AD63B4}" destId="{E455DAB8-4E20-469E-B23D-758906D930B8}" srcOrd="0" destOrd="0" presId="urn:microsoft.com/office/officeart/2005/8/layout/process1"/>
    <dgm:cxn modelId="{C81C178B-250C-4425-9F49-1C7053732244}" srcId="{5DC76D1E-7C40-4E15-B758-1992A57C0E58}" destId="{6CAEE948-1A61-4C7F-8DA4-53E95C5D766F}" srcOrd="1" destOrd="0" parTransId="{5DB28600-A574-48FA-8C66-25DCA7E2DC96}" sibTransId="{B482FDB0-3548-4CA8-96E8-C546C7AD63B4}"/>
    <dgm:cxn modelId="{9D992B73-2924-4F37-BE41-C833BBC17309}" type="presOf" srcId="{521B4DB5-7511-41B4-A746-C8DA100E0601}" destId="{5669706D-A6E0-4F1C-91E3-95BBFF0046E0}" srcOrd="0" destOrd="0" presId="urn:microsoft.com/office/officeart/2005/8/layout/process1"/>
    <dgm:cxn modelId="{410F943B-B038-4844-83BC-88472495DDE2}" srcId="{5DC76D1E-7C40-4E15-B758-1992A57C0E58}" destId="{638D7CEF-2EE4-4364-8C43-BDB1EF1FFC3C}" srcOrd="4" destOrd="0" parTransId="{5190EFE1-5D2D-4697-944F-22737C349C9F}" sibTransId="{4F6D2FCB-10E9-470E-8DEF-059C392B951D}"/>
    <dgm:cxn modelId="{639E3805-2949-4086-A86F-D4E55FB4A6F3}" type="presOf" srcId="{BDA0BB7B-2F2C-4A5C-90ED-98E3E2C21840}" destId="{16BE64BE-B36A-447D-B51F-46FA78B4A606}" srcOrd="0" destOrd="0" presId="urn:microsoft.com/office/officeart/2005/8/layout/process1"/>
    <dgm:cxn modelId="{B9CE5C64-5EC0-4ACF-8D9A-9FA88D5689F5}" type="presOf" srcId="{5DC76D1E-7C40-4E15-B758-1992A57C0E58}" destId="{B679B707-A4A5-48FB-A755-658432BB17C0}" srcOrd="0" destOrd="0" presId="urn:microsoft.com/office/officeart/2005/8/layout/process1"/>
    <dgm:cxn modelId="{D1774C03-0605-4404-92C0-01BF1A63AD92}" type="presParOf" srcId="{B679B707-A4A5-48FB-A755-658432BB17C0}" destId="{97BCDE22-40B7-41BC-91EE-E4191F394045}" srcOrd="0" destOrd="0" presId="urn:microsoft.com/office/officeart/2005/8/layout/process1"/>
    <dgm:cxn modelId="{ED0ECC37-4B99-4D31-92F0-5C715C1F68E8}" type="presParOf" srcId="{B679B707-A4A5-48FB-A755-658432BB17C0}" destId="{16BE64BE-B36A-447D-B51F-46FA78B4A606}" srcOrd="1" destOrd="0" presId="urn:microsoft.com/office/officeart/2005/8/layout/process1"/>
    <dgm:cxn modelId="{7D4D3E42-5CBA-4B99-BC3B-D366CD20DE65}" type="presParOf" srcId="{16BE64BE-B36A-447D-B51F-46FA78B4A606}" destId="{239EBD56-E2A6-4316-9001-AC16410B23BE}" srcOrd="0" destOrd="0" presId="urn:microsoft.com/office/officeart/2005/8/layout/process1"/>
    <dgm:cxn modelId="{1F9A5D41-6E74-4D90-ABC0-BFC81C890F6A}" type="presParOf" srcId="{B679B707-A4A5-48FB-A755-658432BB17C0}" destId="{52A03D65-8C17-4612-98C5-93D6931A0345}" srcOrd="2" destOrd="0" presId="urn:microsoft.com/office/officeart/2005/8/layout/process1"/>
    <dgm:cxn modelId="{42E0B101-A74E-4D61-AE98-6A9856F7208F}" type="presParOf" srcId="{B679B707-A4A5-48FB-A755-658432BB17C0}" destId="{E455DAB8-4E20-469E-B23D-758906D930B8}" srcOrd="3" destOrd="0" presId="urn:microsoft.com/office/officeart/2005/8/layout/process1"/>
    <dgm:cxn modelId="{F91DCEF7-5A50-40A5-A076-F7F02A0A855E}" type="presParOf" srcId="{E455DAB8-4E20-469E-B23D-758906D930B8}" destId="{0099C69E-AFD4-434F-A1BD-E44508425A7F}" srcOrd="0" destOrd="0" presId="urn:microsoft.com/office/officeart/2005/8/layout/process1"/>
    <dgm:cxn modelId="{91D23002-C981-4B54-BAF4-F953309FA465}" type="presParOf" srcId="{B679B707-A4A5-48FB-A755-658432BB17C0}" destId="{89BCEC3F-614C-4ED8-8DD6-93623C5607C1}" srcOrd="4" destOrd="0" presId="urn:microsoft.com/office/officeart/2005/8/layout/process1"/>
    <dgm:cxn modelId="{17A825B2-24C4-4F30-9DE3-163B636187DE}" type="presParOf" srcId="{B679B707-A4A5-48FB-A755-658432BB17C0}" destId="{C579704D-DE41-4C9B-88D7-B2FA51AD3C68}" srcOrd="5" destOrd="0" presId="urn:microsoft.com/office/officeart/2005/8/layout/process1"/>
    <dgm:cxn modelId="{73C131AC-E312-4C08-A939-77CC341DFF8D}" type="presParOf" srcId="{C579704D-DE41-4C9B-88D7-B2FA51AD3C68}" destId="{BFEB1648-256D-497E-A27F-C94248011107}" srcOrd="0" destOrd="0" presId="urn:microsoft.com/office/officeart/2005/8/layout/process1"/>
    <dgm:cxn modelId="{9CD3FC9E-E416-49B5-B474-6B0941781C42}" type="presParOf" srcId="{B679B707-A4A5-48FB-A755-658432BB17C0}" destId="{5669706D-A6E0-4F1C-91E3-95BBFF0046E0}" srcOrd="6" destOrd="0" presId="urn:microsoft.com/office/officeart/2005/8/layout/process1"/>
    <dgm:cxn modelId="{C2EED122-75B9-4C1E-85C7-4AAEFC65B72A}" type="presParOf" srcId="{B679B707-A4A5-48FB-A755-658432BB17C0}" destId="{DCBC4B85-700F-4337-AF84-50B6514349FC}" srcOrd="7" destOrd="0" presId="urn:microsoft.com/office/officeart/2005/8/layout/process1"/>
    <dgm:cxn modelId="{FBFF9628-F26D-4AE3-9192-0453EFE006CD}" type="presParOf" srcId="{DCBC4B85-700F-4337-AF84-50B6514349FC}" destId="{901FFF37-323E-417C-869D-FFB99F719A05}" srcOrd="0" destOrd="0" presId="urn:microsoft.com/office/officeart/2005/8/layout/process1"/>
    <dgm:cxn modelId="{3028732D-57EC-4500-A17E-0A5B7FFD1A8F}" type="presParOf" srcId="{B679B707-A4A5-48FB-A755-658432BB17C0}" destId="{CB858A15-ACF7-4D07-9745-32C82B1F59E0}"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DC76D1E-7C40-4E15-B758-1992A57C0E58}" type="doc">
      <dgm:prSet loTypeId="urn:microsoft.com/office/officeart/2005/8/layout/process1" loCatId="process" qsTypeId="urn:microsoft.com/office/officeart/2005/8/quickstyle/simple1" qsCatId="simple" csTypeId="urn:microsoft.com/office/officeart/2005/8/colors/colorful4" csCatId="colorful" phldr="1"/>
      <dgm:spPr/>
    </dgm:pt>
    <dgm:pt modelId="{6CAEE948-1A61-4C7F-8DA4-53E95C5D766F}">
      <dgm:prSet phldrT="[Text]"/>
      <dgm:spPr>
        <a:solidFill>
          <a:schemeClr val="tx2">
            <a:lumMod val="60000"/>
            <a:lumOff val="40000"/>
          </a:schemeClr>
        </a:solidFill>
      </dgm:spPr>
      <dgm:t>
        <a:bodyPr/>
        <a:lstStyle/>
        <a:p>
          <a:r>
            <a:rPr lang="en-US" dirty="0"/>
            <a:t>Grace Period</a:t>
          </a:r>
        </a:p>
      </dgm:t>
    </dgm:pt>
    <dgm:pt modelId="{5DB28600-A574-48FA-8C66-25DCA7E2DC96}" type="parTrans" cxnId="{C81C178B-250C-4425-9F49-1C7053732244}">
      <dgm:prSet/>
      <dgm:spPr/>
      <dgm:t>
        <a:bodyPr/>
        <a:lstStyle/>
        <a:p>
          <a:endParaRPr lang="en-US"/>
        </a:p>
      </dgm:t>
    </dgm:pt>
    <dgm:pt modelId="{B482FDB0-3548-4CA8-96E8-C546C7AD63B4}" type="sibTrans" cxnId="{C81C178B-250C-4425-9F49-1C7053732244}">
      <dgm:prSet/>
      <dgm:spPr>
        <a:solidFill>
          <a:schemeClr val="tx2">
            <a:lumMod val="60000"/>
            <a:lumOff val="40000"/>
          </a:schemeClr>
        </a:solidFill>
      </dgm:spPr>
      <dgm:t>
        <a:bodyPr/>
        <a:lstStyle/>
        <a:p>
          <a:endParaRPr lang="en-US"/>
        </a:p>
      </dgm:t>
    </dgm:pt>
    <dgm:pt modelId="{7E921057-2C1C-489F-A808-E2FC862464BA}">
      <dgm:prSet phldrT="[Text]"/>
      <dgm:spPr>
        <a:solidFill>
          <a:schemeClr val="bg2">
            <a:lumMod val="50000"/>
          </a:schemeClr>
        </a:solidFill>
      </dgm:spPr>
      <dgm:t>
        <a:bodyPr/>
        <a:lstStyle/>
        <a:p>
          <a:r>
            <a:rPr lang="en-US" dirty="0"/>
            <a:t>Reviewer Assignment</a:t>
          </a:r>
        </a:p>
      </dgm:t>
    </dgm:pt>
    <dgm:pt modelId="{FE0629B4-47D6-40C4-9751-455C676E7B92}" type="parTrans" cxnId="{A511103B-74F3-4EFD-97CD-D507547154B1}">
      <dgm:prSet/>
      <dgm:spPr/>
      <dgm:t>
        <a:bodyPr/>
        <a:lstStyle/>
        <a:p>
          <a:endParaRPr lang="en-US"/>
        </a:p>
      </dgm:t>
    </dgm:pt>
    <dgm:pt modelId="{D189D94F-A994-4FB3-9EE2-6AF700FC14A0}" type="sibTrans" cxnId="{A511103B-74F3-4EFD-97CD-D507547154B1}">
      <dgm:prSet/>
      <dgm:spPr>
        <a:solidFill>
          <a:schemeClr val="bg2">
            <a:lumMod val="50000"/>
          </a:schemeClr>
        </a:solidFill>
      </dgm:spPr>
      <dgm:t>
        <a:bodyPr/>
        <a:lstStyle/>
        <a:p>
          <a:endParaRPr lang="en-US"/>
        </a:p>
      </dgm:t>
    </dgm:pt>
    <dgm:pt modelId="{521B4DB5-7511-41B4-A746-C8DA100E0601}">
      <dgm:prSet phldrT="[Text]"/>
      <dgm:spPr>
        <a:solidFill>
          <a:srgbClr val="00B050"/>
        </a:solidFill>
      </dgm:spPr>
      <dgm:t>
        <a:bodyPr/>
        <a:lstStyle/>
        <a:p>
          <a:r>
            <a:rPr lang="en-US" dirty="0"/>
            <a:t>Member Review</a:t>
          </a:r>
        </a:p>
      </dgm:t>
    </dgm:pt>
    <dgm:pt modelId="{D6BD96ED-4C39-45D9-A749-9BB6CC1364E9}" type="parTrans" cxnId="{67D83E80-86AF-4A4E-A50E-42B3A5820783}">
      <dgm:prSet/>
      <dgm:spPr/>
      <dgm:t>
        <a:bodyPr/>
        <a:lstStyle/>
        <a:p>
          <a:endParaRPr lang="en-US"/>
        </a:p>
      </dgm:t>
    </dgm:pt>
    <dgm:pt modelId="{3B6F7D0C-84B0-4EFF-B382-E903DF9417B7}" type="sibTrans" cxnId="{67D83E80-86AF-4A4E-A50E-42B3A5820783}">
      <dgm:prSet/>
      <dgm:spPr>
        <a:solidFill>
          <a:srgbClr val="00B050"/>
        </a:solidFill>
      </dgm:spPr>
      <dgm:t>
        <a:bodyPr/>
        <a:lstStyle/>
        <a:p>
          <a:endParaRPr lang="en-US"/>
        </a:p>
      </dgm:t>
    </dgm:pt>
    <dgm:pt modelId="{B201EBDC-1A68-4084-82D8-72CF3B3C5A0C}">
      <dgm:prSet phldrT="[Text]"/>
      <dgm:spPr>
        <a:solidFill>
          <a:schemeClr val="bg2">
            <a:lumMod val="50000"/>
          </a:schemeClr>
        </a:solidFill>
      </dgm:spPr>
      <dgm:t>
        <a:bodyPr/>
        <a:lstStyle/>
        <a:p>
          <a:r>
            <a:rPr lang="en-US" dirty="0"/>
            <a:t>Pre Review</a:t>
          </a:r>
        </a:p>
      </dgm:t>
    </dgm:pt>
    <dgm:pt modelId="{7E498383-9BB1-4E09-9A2C-B7760818D231}" type="parTrans" cxnId="{C342E025-1B00-4C03-87FA-523E8DDE6208}">
      <dgm:prSet/>
      <dgm:spPr/>
      <dgm:t>
        <a:bodyPr/>
        <a:lstStyle/>
        <a:p>
          <a:endParaRPr lang="en-US"/>
        </a:p>
      </dgm:t>
    </dgm:pt>
    <dgm:pt modelId="{BDA0BB7B-2F2C-4A5C-90ED-98E3E2C21840}" type="sibTrans" cxnId="{C342E025-1B00-4C03-87FA-523E8DDE6208}">
      <dgm:prSet/>
      <dgm:spPr>
        <a:solidFill>
          <a:schemeClr val="bg2">
            <a:lumMod val="50000"/>
          </a:schemeClr>
        </a:solidFill>
      </dgm:spPr>
      <dgm:t>
        <a:bodyPr/>
        <a:lstStyle/>
        <a:p>
          <a:endParaRPr lang="en-US"/>
        </a:p>
      </dgm:t>
    </dgm:pt>
    <dgm:pt modelId="{638D7CEF-2EE4-4364-8C43-BDB1EF1FFC3C}">
      <dgm:prSet phldrT="[Text]"/>
      <dgm:spPr>
        <a:solidFill>
          <a:srgbClr val="00B050"/>
        </a:solidFill>
      </dgm:spPr>
      <dgm:t>
        <a:bodyPr/>
        <a:lstStyle/>
        <a:p>
          <a:r>
            <a:rPr lang="en-US" dirty="0"/>
            <a:t>Post Review</a:t>
          </a:r>
        </a:p>
      </dgm:t>
    </dgm:pt>
    <dgm:pt modelId="{5190EFE1-5D2D-4697-944F-22737C349C9F}" type="parTrans" cxnId="{410F943B-B038-4844-83BC-88472495DDE2}">
      <dgm:prSet/>
      <dgm:spPr/>
      <dgm:t>
        <a:bodyPr/>
        <a:lstStyle/>
        <a:p>
          <a:endParaRPr lang="en-US"/>
        </a:p>
      </dgm:t>
    </dgm:pt>
    <dgm:pt modelId="{4F6D2FCB-10E9-470E-8DEF-059C392B951D}" type="sibTrans" cxnId="{410F943B-B038-4844-83BC-88472495DDE2}">
      <dgm:prSet/>
      <dgm:spPr/>
      <dgm:t>
        <a:bodyPr/>
        <a:lstStyle/>
        <a:p>
          <a:endParaRPr lang="en-US"/>
        </a:p>
      </dgm:t>
    </dgm:pt>
    <dgm:pt modelId="{B679B707-A4A5-48FB-A755-658432BB17C0}" type="pres">
      <dgm:prSet presAssocID="{5DC76D1E-7C40-4E15-B758-1992A57C0E58}" presName="Name0" presStyleCnt="0">
        <dgm:presLayoutVars>
          <dgm:dir/>
          <dgm:resizeHandles val="exact"/>
        </dgm:presLayoutVars>
      </dgm:prSet>
      <dgm:spPr/>
    </dgm:pt>
    <dgm:pt modelId="{97BCDE22-40B7-41BC-91EE-E4191F394045}" type="pres">
      <dgm:prSet presAssocID="{B201EBDC-1A68-4084-82D8-72CF3B3C5A0C}" presName="node" presStyleLbl="node1" presStyleIdx="0" presStyleCnt="5" custLinFactY="-51392" custLinFactNeighborY="-100000">
        <dgm:presLayoutVars>
          <dgm:bulletEnabled val="1"/>
        </dgm:presLayoutVars>
      </dgm:prSet>
      <dgm:spPr/>
      <dgm:t>
        <a:bodyPr/>
        <a:lstStyle/>
        <a:p>
          <a:endParaRPr lang="en-US"/>
        </a:p>
      </dgm:t>
    </dgm:pt>
    <dgm:pt modelId="{16BE64BE-B36A-447D-B51F-46FA78B4A606}" type="pres">
      <dgm:prSet presAssocID="{BDA0BB7B-2F2C-4A5C-90ED-98E3E2C21840}" presName="sibTrans" presStyleLbl="sibTrans2D1" presStyleIdx="0" presStyleCnt="4"/>
      <dgm:spPr/>
      <dgm:t>
        <a:bodyPr/>
        <a:lstStyle/>
        <a:p>
          <a:endParaRPr lang="en-US"/>
        </a:p>
      </dgm:t>
    </dgm:pt>
    <dgm:pt modelId="{239EBD56-E2A6-4316-9001-AC16410B23BE}" type="pres">
      <dgm:prSet presAssocID="{BDA0BB7B-2F2C-4A5C-90ED-98E3E2C21840}" presName="connectorText" presStyleLbl="sibTrans2D1" presStyleIdx="0" presStyleCnt="4"/>
      <dgm:spPr/>
      <dgm:t>
        <a:bodyPr/>
        <a:lstStyle/>
        <a:p>
          <a:endParaRPr lang="en-US"/>
        </a:p>
      </dgm:t>
    </dgm:pt>
    <dgm:pt modelId="{52A03D65-8C17-4612-98C5-93D6931A0345}" type="pres">
      <dgm:prSet presAssocID="{6CAEE948-1A61-4C7F-8DA4-53E95C5D766F}" presName="node" presStyleLbl="node1" presStyleIdx="1" presStyleCnt="5" custLinFactY="-51392" custLinFactNeighborY="-100000">
        <dgm:presLayoutVars>
          <dgm:bulletEnabled val="1"/>
        </dgm:presLayoutVars>
      </dgm:prSet>
      <dgm:spPr/>
      <dgm:t>
        <a:bodyPr/>
        <a:lstStyle/>
        <a:p>
          <a:endParaRPr lang="en-US"/>
        </a:p>
      </dgm:t>
    </dgm:pt>
    <dgm:pt modelId="{E455DAB8-4E20-469E-B23D-758906D930B8}" type="pres">
      <dgm:prSet presAssocID="{B482FDB0-3548-4CA8-96E8-C546C7AD63B4}" presName="sibTrans" presStyleLbl="sibTrans2D1" presStyleIdx="1" presStyleCnt="4"/>
      <dgm:spPr/>
      <dgm:t>
        <a:bodyPr/>
        <a:lstStyle/>
        <a:p>
          <a:endParaRPr lang="en-US"/>
        </a:p>
      </dgm:t>
    </dgm:pt>
    <dgm:pt modelId="{0099C69E-AFD4-434F-A1BD-E44508425A7F}" type="pres">
      <dgm:prSet presAssocID="{B482FDB0-3548-4CA8-96E8-C546C7AD63B4}" presName="connectorText" presStyleLbl="sibTrans2D1" presStyleIdx="1" presStyleCnt="4"/>
      <dgm:spPr/>
      <dgm:t>
        <a:bodyPr/>
        <a:lstStyle/>
        <a:p>
          <a:endParaRPr lang="en-US"/>
        </a:p>
      </dgm:t>
    </dgm:pt>
    <dgm:pt modelId="{89BCEC3F-614C-4ED8-8DD6-93623C5607C1}" type="pres">
      <dgm:prSet presAssocID="{7E921057-2C1C-489F-A808-E2FC862464BA}" presName="node" presStyleLbl="node1" presStyleIdx="2" presStyleCnt="5" custLinFactY="-51392" custLinFactNeighborY="-100000">
        <dgm:presLayoutVars>
          <dgm:bulletEnabled val="1"/>
        </dgm:presLayoutVars>
      </dgm:prSet>
      <dgm:spPr/>
      <dgm:t>
        <a:bodyPr/>
        <a:lstStyle/>
        <a:p>
          <a:endParaRPr lang="en-US"/>
        </a:p>
      </dgm:t>
    </dgm:pt>
    <dgm:pt modelId="{C579704D-DE41-4C9B-88D7-B2FA51AD3C68}" type="pres">
      <dgm:prSet presAssocID="{D189D94F-A994-4FB3-9EE2-6AF700FC14A0}" presName="sibTrans" presStyleLbl="sibTrans2D1" presStyleIdx="2" presStyleCnt="4"/>
      <dgm:spPr/>
      <dgm:t>
        <a:bodyPr/>
        <a:lstStyle/>
        <a:p>
          <a:endParaRPr lang="en-US"/>
        </a:p>
      </dgm:t>
    </dgm:pt>
    <dgm:pt modelId="{BFEB1648-256D-497E-A27F-C94248011107}" type="pres">
      <dgm:prSet presAssocID="{D189D94F-A994-4FB3-9EE2-6AF700FC14A0}" presName="connectorText" presStyleLbl="sibTrans2D1" presStyleIdx="2" presStyleCnt="4"/>
      <dgm:spPr/>
      <dgm:t>
        <a:bodyPr/>
        <a:lstStyle/>
        <a:p>
          <a:endParaRPr lang="en-US"/>
        </a:p>
      </dgm:t>
    </dgm:pt>
    <dgm:pt modelId="{5669706D-A6E0-4F1C-91E3-95BBFF0046E0}" type="pres">
      <dgm:prSet presAssocID="{521B4DB5-7511-41B4-A746-C8DA100E0601}" presName="node" presStyleLbl="node1" presStyleIdx="3" presStyleCnt="5" custLinFactY="-51392" custLinFactNeighborY="-100000">
        <dgm:presLayoutVars>
          <dgm:bulletEnabled val="1"/>
        </dgm:presLayoutVars>
      </dgm:prSet>
      <dgm:spPr/>
      <dgm:t>
        <a:bodyPr/>
        <a:lstStyle/>
        <a:p>
          <a:endParaRPr lang="en-US"/>
        </a:p>
      </dgm:t>
    </dgm:pt>
    <dgm:pt modelId="{DCBC4B85-700F-4337-AF84-50B6514349FC}" type="pres">
      <dgm:prSet presAssocID="{3B6F7D0C-84B0-4EFF-B382-E903DF9417B7}" presName="sibTrans" presStyleLbl="sibTrans2D1" presStyleIdx="3" presStyleCnt="4"/>
      <dgm:spPr/>
      <dgm:t>
        <a:bodyPr/>
        <a:lstStyle/>
        <a:p>
          <a:endParaRPr lang="en-US"/>
        </a:p>
      </dgm:t>
    </dgm:pt>
    <dgm:pt modelId="{901FFF37-323E-417C-869D-FFB99F719A05}" type="pres">
      <dgm:prSet presAssocID="{3B6F7D0C-84B0-4EFF-B382-E903DF9417B7}" presName="connectorText" presStyleLbl="sibTrans2D1" presStyleIdx="3" presStyleCnt="4"/>
      <dgm:spPr/>
      <dgm:t>
        <a:bodyPr/>
        <a:lstStyle/>
        <a:p>
          <a:endParaRPr lang="en-US"/>
        </a:p>
      </dgm:t>
    </dgm:pt>
    <dgm:pt modelId="{CB858A15-ACF7-4D07-9745-32C82B1F59E0}" type="pres">
      <dgm:prSet presAssocID="{638D7CEF-2EE4-4364-8C43-BDB1EF1FFC3C}" presName="node" presStyleLbl="node1" presStyleIdx="4" presStyleCnt="5" custLinFactY="-51392" custLinFactNeighborY="-100000">
        <dgm:presLayoutVars>
          <dgm:bulletEnabled val="1"/>
        </dgm:presLayoutVars>
      </dgm:prSet>
      <dgm:spPr/>
      <dgm:t>
        <a:bodyPr/>
        <a:lstStyle/>
        <a:p>
          <a:endParaRPr lang="en-US"/>
        </a:p>
      </dgm:t>
    </dgm:pt>
  </dgm:ptLst>
  <dgm:cxnLst>
    <dgm:cxn modelId="{67D83E80-86AF-4A4E-A50E-42B3A5820783}" srcId="{5DC76D1E-7C40-4E15-B758-1992A57C0E58}" destId="{521B4DB5-7511-41B4-A746-C8DA100E0601}" srcOrd="3" destOrd="0" parTransId="{D6BD96ED-4C39-45D9-A749-9BB6CC1364E9}" sibTransId="{3B6F7D0C-84B0-4EFF-B382-E903DF9417B7}"/>
    <dgm:cxn modelId="{53AE3B02-5706-42AC-97F7-95B6E07EFA2E}" type="presOf" srcId="{6CAEE948-1A61-4C7F-8DA4-53E95C5D766F}" destId="{52A03D65-8C17-4612-98C5-93D6931A0345}" srcOrd="0" destOrd="0" presId="urn:microsoft.com/office/officeart/2005/8/layout/process1"/>
    <dgm:cxn modelId="{CE5275E2-DA81-45E1-84F1-6FF98210B370}" type="presOf" srcId="{7E921057-2C1C-489F-A808-E2FC862464BA}" destId="{89BCEC3F-614C-4ED8-8DD6-93623C5607C1}" srcOrd="0" destOrd="0" presId="urn:microsoft.com/office/officeart/2005/8/layout/process1"/>
    <dgm:cxn modelId="{339FB059-FB5E-4628-8E8A-CF73D0C02E6A}" type="presOf" srcId="{D189D94F-A994-4FB3-9EE2-6AF700FC14A0}" destId="{C579704D-DE41-4C9B-88D7-B2FA51AD3C68}" srcOrd="0" destOrd="0" presId="urn:microsoft.com/office/officeart/2005/8/layout/process1"/>
    <dgm:cxn modelId="{EDF24D11-3109-4D2D-A3DC-1AF7820D8446}" type="presOf" srcId="{638D7CEF-2EE4-4364-8C43-BDB1EF1FFC3C}" destId="{CB858A15-ACF7-4D07-9745-32C82B1F59E0}" srcOrd="0" destOrd="0" presId="urn:microsoft.com/office/officeart/2005/8/layout/process1"/>
    <dgm:cxn modelId="{C342E025-1B00-4C03-87FA-523E8DDE6208}" srcId="{5DC76D1E-7C40-4E15-B758-1992A57C0E58}" destId="{B201EBDC-1A68-4084-82D8-72CF3B3C5A0C}" srcOrd="0" destOrd="0" parTransId="{7E498383-9BB1-4E09-9A2C-B7760818D231}" sibTransId="{BDA0BB7B-2F2C-4A5C-90ED-98E3E2C21840}"/>
    <dgm:cxn modelId="{A2BA9E41-0C1E-4759-BE59-32F1CCE32952}" type="presOf" srcId="{B482FDB0-3548-4CA8-96E8-C546C7AD63B4}" destId="{0099C69E-AFD4-434F-A1BD-E44508425A7F}" srcOrd="1" destOrd="0" presId="urn:microsoft.com/office/officeart/2005/8/layout/process1"/>
    <dgm:cxn modelId="{DD2F18E1-A0DB-44E6-B324-1964A3848AE2}" type="presOf" srcId="{3B6F7D0C-84B0-4EFF-B382-E903DF9417B7}" destId="{901FFF37-323E-417C-869D-FFB99F719A05}" srcOrd="1" destOrd="0" presId="urn:microsoft.com/office/officeart/2005/8/layout/process1"/>
    <dgm:cxn modelId="{382B2CFC-0626-4388-B706-FEA8C8774A57}" type="presOf" srcId="{BDA0BB7B-2F2C-4A5C-90ED-98E3E2C21840}" destId="{239EBD56-E2A6-4316-9001-AC16410B23BE}" srcOrd="1" destOrd="0" presId="urn:microsoft.com/office/officeart/2005/8/layout/process1"/>
    <dgm:cxn modelId="{7EBB3325-368F-4706-BB95-9171A51D54BF}" type="presOf" srcId="{D189D94F-A994-4FB3-9EE2-6AF700FC14A0}" destId="{BFEB1648-256D-497E-A27F-C94248011107}" srcOrd="1" destOrd="0" presId="urn:microsoft.com/office/officeart/2005/8/layout/process1"/>
    <dgm:cxn modelId="{17C97B21-B95B-4F84-A8EA-20C1A679AAA4}" type="presOf" srcId="{B201EBDC-1A68-4084-82D8-72CF3B3C5A0C}" destId="{97BCDE22-40B7-41BC-91EE-E4191F394045}" srcOrd="0" destOrd="0" presId="urn:microsoft.com/office/officeart/2005/8/layout/process1"/>
    <dgm:cxn modelId="{3305133B-AC06-4AD5-B42E-8D2279CAFFE1}" type="presOf" srcId="{3B6F7D0C-84B0-4EFF-B382-E903DF9417B7}" destId="{DCBC4B85-700F-4337-AF84-50B6514349FC}" srcOrd="0" destOrd="0" presId="urn:microsoft.com/office/officeart/2005/8/layout/process1"/>
    <dgm:cxn modelId="{A511103B-74F3-4EFD-97CD-D507547154B1}" srcId="{5DC76D1E-7C40-4E15-B758-1992A57C0E58}" destId="{7E921057-2C1C-489F-A808-E2FC862464BA}" srcOrd="2" destOrd="0" parTransId="{FE0629B4-47D6-40C4-9751-455C676E7B92}" sibTransId="{D189D94F-A994-4FB3-9EE2-6AF700FC14A0}"/>
    <dgm:cxn modelId="{12352344-D8FB-4582-B1C6-4DEEDB3A97DF}" type="presOf" srcId="{B482FDB0-3548-4CA8-96E8-C546C7AD63B4}" destId="{E455DAB8-4E20-469E-B23D-758906D930B8}" srcOrd="0" destOrd="0" presId="urn:microsoft.com/office/officeart/2005/8/layout/process1"/>
    <dgm:cxn modelId="{C81C178B-250C-4425-9F49-1C7053732244}" srcId="{5DC76D1E-7C40-4E15-B758-1992A57C0E58}" destId="{6CAEE948-1A61-4C7F-8DA4-53E95C5D766F}" srcOrd="1" destOrd="0" parTransId="{5DB28600-A574-48FA-8C66-25DCA7E2DC96}" sibTransId="{B482FDB0-3548-4CA8-96E8-C546C7AD63B4}"/>
    <dgm:cxn modelId="{9D992B73-2924-4F37-BE41-C833BBC17309}" type="presOf" srcId="{521B4DB5-7511-41B4-A746-C8DA100E0601}" destId="{5669706D-A6E0-4F1C-91E3-95BBFF0046E0}" srcOrd="0" destOrd="0" presId="urn:microsoft.com/office/officeart/2005/8/layout/process1"/>
    <dgm:cxn modelId="{410F943B-B038-4844-83BC-88472495DDE2}" srcId="{5DC76D1E-7C40-4E15-B758-1992A57C0E58}" destId="{638D7CEF-2EE4-4364-8C43-BDB1EF1FFC3C}" srcOrd="4" destOrd="0" parTransId="{5190EFE1-5D2D-4697-944F-22737C349C9F}" sibTransId="{4F6D2FCB-10E9-470E-8DEF-059C392B951D}"/>
    <dgm:cxn modelId="{639E3805-2949-4086-A86F-D4E55FB4A6F3}" type="presOf" srcId="{BDA0BB7B-2F2C-4A5C-90ED-98E3E2C21840}" destId="{16BE64BE-B36A-447D-B51F-46FA78B4A606}" srcOrd="0" destOrd="0" presId="urn:microsoft.com/office/officeart/2005/8/layout/process1"/>
    <dgm:cxn modelId="{B9CE5C64-5EC0-4ACF-8D9A-9FA88D5689F5}" type="presOf" srcId="{5DC76D1E-7C40-4E15-B758-1992A57C0E58}" destId="{B679B707-A4A5-48FB-A755-658432BB17C0}" srcOrd="0" destOrd="0" presId="urn:microsoft.com/office/officeart/2005/8/layout/process1"/>
    <dgm:cxn modelId="{D1774C03-0605-4404-92C0-01BF1A63AD92}" type="presParOf" srcId="{B679B707-A4A5-48FB-A755-658432BB17C0}" destId="{97BCDE22-40B7-41BC-91EE-E4191F394045}" srcOrd="0" destOrd="0" presId="urn:microsoft.com/office/officeart/2005/8/layout/process1"/>
    <dgm:cxn modelId="{ED0ECC37-4B99-4D31-92F0-5C715C1F68E8}" type="presParOf" srcId="{B679B707-A4A5-48FB-A755-658432BB17C0}" destId="{16BE64BE-B36A-447D-B51F-46FA78B4A606}" srcOrd="1" destOrd="0" presId="urn:microsoft.com/office/officeart/2005/8/layout/process1"/>
    <dgm:cxn modelId="{7D4D3E42-5CBA-4B99-BC3B-D366CD20DE65}" type="presParOf" srcId="{16BE64BE-B36A-447D-B51F-46FA78B4A606}" destId="{239EBD56-E2A6-4316-9001-AC16410B23BE}" srcOrd="0" destOrd="0" presId="urn:microsoft.com/office/officeart/2005/8/layout/process1"/>
    <dgm:cxn modelId="{1F9A5D41-6E74-4D90-ABC0-BFC81C890F6A}" type="presParOf" srcId="{B679B707-A4A5-48FB-A755-658432BB17C0}" destId="{52A03D65-8C17-4612-98C5-93D6931A0345}" srcOrd="2" destOrd="0" presId="urn:microsoft.com/office/officeart/2005/8/layout/process1"/>
    <dgm:cxn modelId="{42E0B101-A74E-4D61-AE98-6A9856F7208F}" type="presParOf" srcId="{B679B707-A4A5-48FB-A755-658432BB17C0}" destId="{E455DAB8-4E20-469E-B23D-758906D930B8}" srcOrd="3" destOrd="0" presId="urn:microsoft.com/office/officeart/2005/8/layout/process1"/>
    <dgm:cxn modelId="{F91DCEF7-5A50-40A5-A076-F7F02A0A855E}" type="presParOf" srcId="{E455DAB8-4E20-469E-B23D-758906D930B8}" destId="{0099C69E-AFD4-434F-A1BD-E44508425A7F}" srcOrd="0" destOrd="0" presId="urn:microsoft.com/office/officeart/2005/8/layout/process1"/>
    <dgm:cxn modelId="{91D23002-C981-4B54-BAF4-F953309FA465}" type="presParOf" srcId="{B679B707-A4A5-48FB-A755-658432BB17C0}" destId="{89BCEC3F-614C-4ED8-8DD6-93623C5607C1}" srcOrd="4" destOrd="0" presId="urn:microsoft.com/office/officeart/2005/8/layout/process1"/>
    <dgm:cxn modelId="{17A825B2-24C4-4F30-9DE3-163B636187DE}" type="presParOf" srcId="{B679B707-A4A5-48FB-A755-658432BB17C0}" destId="{C579704D-DE41-4C9B-88D7-B2FA51AD3C68}" srcOrd="5" destOrd="0" presId="urn:microsoft.com/office/officeart/2005/8/layout/process1"/>
    <dgm:cxn modelId="{73C131AC-E312-4C08-A939-77CC341DFF8D}" type="presParOf" srcId="{C579704D-DE41-4C9B-88D7-B2FA51AD3C68}" destId="{BFEB1648-256D-497E-A27F-C94248011107}" srcOrd="0" destOrd="0" presId="urn:microsoft.com/office/officeart/2005/8/layout/process1"/>
    <dgm:cxn modelId="{9CD3FC9E-E416-49B5-B474-6B0941781C42}" type="presParOf" srcId="{B679B707-A4A5-48FB-A755-658432BB17C0}" destId="{5669706D-A6E0-4F1C-91E3-95BBFF0046E0}" srcOrd="6" destOrd="0" presId="urn:microsoft.com/office/officeart/2005/8/layout/process1"/>
    <dgm:cxn modelId="{C2EED122-75B9-4C1E-85C7-4AAEFC65B72A}" type="presParOf" srcId="{B679B707-A4A5-48FB-A755-658432BB17C0}" destId="{DCBC4B85-700F-4337-AF84-50B6514349FC}" srcOrd="7" destOrd="0" presId="urn:microsoft.com/office/officeart/2005/8/layout/process1"/>
    <dgm:cxn modelId="{FBFF9628-F26D-4AE3-9192-0453EFE006CD}" type="presParOf" srcId="{DCBC4B85-700F-4337-AF84-50B6514349FC}" destId="{901FFF37-323E-417C-869D-FFB99F719A05}" srcOrd="0" destOrd="0" presId="urn:microsoft.com/office/officeart/2005/8/layout/process1"/>
    <dgm:cxn modelId="{3028732D-57EC-4500-A17E-0A5B7FFD1A8F}" type="presParOf" srcId="{B679B707-A4A5-48FB-A755-658432BB17C0}" destId="{CB858A15-ACF7-4D07-9745-32C82B1F59E0}"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AC0F064-AAF5-4662-9745-392D8FDEBBD4}"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US"/>
        </a:p>
      </dgm:t>
    </dgm:pt>
    <dgm:pt modelId="{E907F29A-5586-4E82-AA52-EAA9766BA517}">
      <dgm:prSet phldrT="[Text]"/>
      <dgm:spPr/>
      <dgm:t>
        <a:bodyPr/>
        <a:lstStyle/>
        <a:p>
          <a:r>
            <a:rPr lang="en-US" dirty="0"/>
            <a:t>Meeting Assignment</a:t>
          </a:r>
        </a:p>
      </dgm:t>
    </dgm:pt>
    <dgm:pt modelId="{55A93CF6-3026-44C0-AF25-4923ED5D8143}" type="parTrans" cxnId="{626D4057-5C4F-40A0-9F4D-21B8257029B3}">
      <dgm:prSet/>
      <dgm:spPr/>
      <dgm:t>
        <a:bodyPr/>
        <a:lstStyle/>
        <a:p>
          <a:endParaRPr lang="en-US"/>
        </a:p>
      </dgm:t>
    </dgm:pt>
    <dgm:pt modelId="{1BE79357-86C2-4C61-99A5-B5E99CA8C79D}" type="sibTrans" cxnId="{626D4057-5C4F-40A0-9F4D-21B8257029B3}">
      <dgm:prSet/>
      <dgm:spPr/>
      <dgm:t>
        <a:bodyPr/>
        <a:lstStyle/>
        <a:p>
          <a:endParaRPr lang="en-US"/>
        </a:p>
      </dgm:t>
    </dgm:pt>
    <dgm:pt modelId="{D25E118A-6273-45F4-ABC3-08BD6394E9E2}">
      <dgm:prSet phldrT="[Text]"/>
      <dgm:spPr/>
      <dgm:t>
        <a:bodyPr/>
        <a:lstStyle/>
        <a:p>
          <a:r>
            <a:rPr lang="en-US" dirty="0"/>
            <a:t>Assign to Meeting</a:t>
          </a:r>
        </a:p>
      </dgm:t>
    </dgm:pt>
    <dgm:pt modelId="{5E6C048E-9D76-4D4D-A45F-E5CD1D9DA05F}" type="parTrans" cxnId="{419DC57C-021A-4402-B1E9-6DF10DB6627B}">
      <dgm:prSet/>
      <dgm:spPr/>
      <dgm:t>
        <a:bodyPr/>
        <a:lstStyle/>
        <a:p>
          <a:endParaRPr lang="en-US"/>
        </a:p>
      </dgm:t>
    </dgm:pt>
    <dgm:pt modelId="{7622EDB4-9374-47D0-8404-009FBACC4E94}" type="sibTrans" cxnId="{419DC57C-021A-4402-B1E9-6DF10DB6627B}">
      <dgm:prSet/>
      <dgm:spPr/>
      <dgm:t>
        <a:bodyPr/>
        <a:lstStyle/>
        <a:p>
          <a:endParaRPr lang="en-US"/>
        </a:p>
      </dgm:t>
    </dgm:pt>
    <dgm:pt modelId="{2D91A18E-8C8D-4FAE-B052-3E1DDB0CD5DA}">
      <dgm:prSet phldrT="[Text]"/>
      <dgm:spPr/>
      <dgm:t>
        <a:bodyPr/>
        <a:lstStyle/>
        <a:p>
          <a:r>
            <a:rPr lang="en-US" dirty="0"/>
            <a:t>Assign Reviewers (Still available to all committee members, but assigned reviewers will see the protocol in their inbox and receive a notification</a:t>
          </a:r>
        </a:p>
      </dgm:t>
    </dgm:pt>
    <dgm:pt modelId="{B02F33F8-1564-47D6-90B0-FD3E42910C01}" type="parTrans" cxnId="{C51BDFC2-C27B-4498-BC8F-2956AC55A47F}">
      <dgm:prSet/>
      <dgm:spPr/>
      <dgm:t>
        <a:bodyPr/>
        <a:lstStyle/>
        <a:p>
          <a:endParaRPr lang="en-US"/>
        </a:p>
      </dgm:t>
    </dgm:pt>
    <dgm:pt modelId="{518507A7-E641-4AB5-8ECD-98F3261F30C8}" type="sibTrans" cxnId="{C51BDFC2-C27B-4498-BC8F-2956AC55A47F}">
      <dgm:prSet/>
      <dgm:spPr/>
      <dgm:t>
        <a:bodyPr/>
        <a:lstStyle/>
        <a:p>
          <a:endParaRPr lang="en-US"/>
        </a:p>
      </dgm:t>
    </dgm:pt>
    <dgm:pt modelId="{BBCDB71E-6C15-4D44-B9AC-A08372EBFA6D}">
      <dgm:prSet phldrT="[Text]"/>
      <dgm:spPr/>
      <dgm:t>
        <a:bodyPr/>
        <a:lstStyle/>
        <a:p>
          <a:r>
            <a:rPr lang="en-US" dirty="0"/>
            <a:t>Committee Review</a:t>
          </a:r>
        </a:p>
      </dgm:t>
    </dgm:pt>
    <dgm:pt modelId="{2D3B5CDE-C038-4611-A260-0DD2D28C22FA}" type="parTrans" cxnId="{673163F0-676E-4A32-8AE4-885ACAA2444C}">
      <dgm:prSet/>
      <dgm:spPr/>
      <dgm:t>
        <a:bodyPr/>
        <a:lstStyle/>
        <a:p>
          <a:endParaRPr lang="en-US"/>
        </a:p>
      </dgm:t>
    </dgm:pt>
    <dgm:pt modelId="{8C848C06-6D77-466C-8B91-3C8EDAF0EC5A}" type="sibTrans" cxnId="{673163F0-676E-4A32-8AE4-885ACAA2444C}">
      <dgm:prSet/>
      <dgm:spPr/>
      <dgm:t>
        <a:bodyPr/>
        <a:lstStyle/>
        <a:p>
          <a:endParaRPr lang="en-US"/>
        </a:p>
      </dgm:t>
    </dgm:pt>
    <dgm:pt modelId="{21C6AA3F-2307-41AC-97AE-6FA2F5E11FBE}">
      <dgm:prSet phldrT="[Text]"/>
      <dgm:spPr/>
      <dgm:t>
        <a:bodyPr/>
        <a:lstStyle/>
        <a:p>
          <a:r>
            <a:rPr lang="en-US" dirty="0"/>
            <a:t>Add Reviewer Notes</a:t>
          </a:r>
        </a:p>
      </dgm:t>
    </dgm:pt>
    <dgm:pt modelId="{FDA56041-712D-4009-83BC-FDB3484CF575}" type="parTrans" cxnId="{773B0210-4B24-4A85-BE22-6ACF1A30D25F}">
      <dgm:prSet/>
      <dgm:spPr/>
      <dgm:t>
        <a:bodyPr/>
        <a:lstStyle/>
        <a:p>
          <a:endParaRPr lang="en-US"/>
        </a:p>
      </dgm:t>
    </dgm:pt>
    <dgm:pt modelId="{D37A6AF9-FA61-485B-8F40-B567486617F6}" type="sibTrans" cxnId="{773B0210-4B24-4A85-BE22-6ACF1A30D25F}">
      <dgm:prSet/>
      <dgm:spPr/>
      <dgm:t>
        <a:bodyPr/>
        <a:lstStyle/>
        <a:p>
          <a:endParaRPr lang="en-US"/>
        </a:p>
      </dgm:t>
    </dgm:pt>
    <dgm:pt modelId="{2C560F83-EBF3-4F90-BD56-FAC9A7D37AF2}">
      <dgm:prSet phldrT="[Text]"/>
      <dgm:spPr/>
      <dgm:t>
        <a:bodyPr/>
        <a:lstStyle/>
        <a:p>
          <a:r>
            <a:rPr lang="en-US" dirty="0"/>
            <a:t>Request Clarifications</a:t>
          </a:r>
        </a:p>
      </dgm:t>
    </dgm:pt>
    <dgm:pt modelId="{5B7D367E-A3B4-4559-B250-BB7DE11DDF3E}" type="parTrans" cxnId="{84645A46-6F8E-4422-B86F-482ED36B4524}">
      <dgm:prSet/>
      <dgm:spPr/>
      <dgm:t>
        <a:bodyPr/>
        <a:lstStyle/>
        <a:p>
          <a:endParaRPr lang="en-US"/>
        </a:p>
      </dgm:t>
    </dgm:pt>
    <dgm:pt modelId="{51E609D5-96EC-4EF6-98A0-E19AF54911A5}" type="sibTrans" cxnId="{84645A46-6F8E-4422-B86F-482ED36B4524}">
      <dgm:prSet/>
      <dgm:spPr/>
      <dgm:t>
        <a:bodyPr/>
        <a:lstStyle/>
        <a:p>
          <a:endParaRPr lang="en-US"/>
        </a:p>
      </dgm:t>
    </dgm:pt>
    <dgm:pt modelId="{6BF6D485-4A03-441B-9108-90249DFE4593}">
      <dgm:prSet phldrT="[Text]"/>
      <dgm:spPr/>
      <dgm:t>
        <a:bodyPr/>
        <a:lstStyle/>
        <a:p>
          <a:r>
            <a:rPr lang="en-US" dirty="0"/>
            <a:t>Submit Committee Determination</a:t>
          </a:r>
        </a:p>
      </dgm:t>
    </dgm:pt>
    <dgm:pt modelId="{8A0EFF87-70E9-4A41-A7A9-53A4D802B540}" type="parTrans" cxnId="{B768FAF4-11F6-43F4-B0D0-95EF7123C703}">
      <dgm:prSet/>
      <dgm:spPr/>
      <dgm:t>
        <a:bodyPr/>
        <a:lstStyle/>
        <a:p>
          <a:endParaRPr lang="en-US"/>
        </a:p>
      </dgm:t>
    </dgm:pt>
    <dgm:pt modelId="{A923FEF2-2A42-4F5C-BEBB-2D460C9BFE82}" type="sibTrans" cxnId="{B768FAF4-11F6-43F4-B0D0-95EF7123C703}">
      <dgm:prSet/>
      <dgm:spPr/>
      <dgm:t>
        <a:bodyPr/>
        <a:lstStyle/>
        <a:p>
          <a:endParaRPr lang="en-US"/>
        </a:p>
      </dgm:t>
    </dgm:pt>
    <dgm:pt modelId="{45A83E1C-8A8C-4EF3-A214-B88A4EB78DC2}">
      <dgm:prSet phldrT="[Text]"/>
      <dgm:spPr/>
      <dgm:t>
        <a:bodyPr/>
        <a:lstStyle/>
        <a:p>
          <a:r>
            <a:rPr lang="en-US" dirty="0"/>
            <a:t>Add Private Comments</a:t>
          </a:r>
        </a:p>
      </dgm:t>
    </dgm:pt>
    <dgm:pt modelId="{EFCEA370-10AC-4D30-9A21-11F7B4D09799}" type="parTrans" cxnId="{8FC579B1-673A-43DA-8A64-B502E9712204}">
      <dgm:prSet/>
      <dgm:spPr/>
      <dgm:t>
        <a:bodyPr/>
        <a:lstStyle/>
        <a:p>
          <a:endParaRPr lang="en-US"/>
        </a:p>
      </dgm:t>
    </dgm:pt>
    <dgm:pt modelId="{3A87BC15-3F3E-4F8F-98B4-9232888592AA}" type="sibTrans" cxnId="{8FC579B1-673A-43DA-8A64-B502E9712204}">
      <dgm:prSet/>
      <dgm:spPr/>
      <dgm:t>
        <a:bodyPr/>
        <a:lstStyle/>
        <a:p>
          <a:endParaRPr lang="en-US"/>
        </a:p>
      </dgm:t>
    </dgm:pt>
    <dgm:pt modelId="{7E003AAB-5AAA-4267-9C43-63D288709B06}" type="pres">
      <dgm:prSet presAssocID="{2AC0F064-AAF5-4662-9745-392D8FDEBBD4}" presName="linearFlow" presStyleCnt="0">
        <dgm:presLayoutVars>
          <dgm:dir/>
          <dgm:animLvl val="lvl"/>
          <dgm:resizeHandles val="exact"/>
        </dgm:presLayoutVars>
      </dgm:prSet>
      <dgm:spPr/>
      <dgm:t>
        <a:bodyPr/>
        <a:lstStyle/>
        <a:p>
          <a:endParaRPr lang="en-US"/>
        </a:p>
      </dgm:t>
    </dgm:pt>
    <dgm:pt modelId="{42D69620-B44F-42EA-8409-7E8357B781C7}" type="pres">
      <dgm:prSet presAssocID="{E907F29A-5586-4E82-AA52-EAA9766BA517}" presName="composite" presStyleCnt="0"/>
      <dgm:spPr/>
    </dgm:pt>
    <dgm:pt modelId="{199E0B5A-45D4-418D-997F-9F61EF4D58B1}" type="pres">
      <dgm:prSet presAssocID="{E907F29A-5586-4E82-AA52-EAA9766BA517}" presName="parentText" presStyleLbl="alignNode1" presStyleIdx="0" presStyleCnt="2">
        <dgm:presLayoutVars>
          <dgm:chMax val="1"/>
          <dgm:bulletEnabled val="1"/>
        </dgm:presLayoutVars>
      </dgm:prSet>
      <dgm:spPr/>
      <dgm:t>
        <a:bodyPr/>
        <a:lstStyle/>
        <a:p>
          <a:endParaRPr lang="en-US"/>
        </a:p>
      </dgm:t>
    </dgm:pt>
    <dgm:pt modelId="{D73A0412-5AEC-4FE3-85F0-156A6244ABDC}" type="pres">
      <dgm:prSet presAssocID="{E907F29A-5586-4E82-AA52-EAA9766BA517}" presName="descendantText" presStyleLbl="alignAcc1" presStyleIdx="0" presStyleCnt="2" custScaleY="100000">
        <dgm:presLayoutVars>
          <dgm:bulletEnabled val="1"/>
        </dgm:presLayoutVars>
      </dgm:prSet>
      <dgm:spPr/>
      <dgm:t>
        <a:bodyPr/>
        <a:lstStyle/>
        <a:p>
          <a:endParaRPr lang="en-US"/>
        </a:p>
      </dgm:t>
    </dgm:pt>
    <dgm:pt modelId="{42C50754-ADA5-4A54-9692-FD57BC78FB70}" type="pres">
      <dgm:prSet presAssocID="{1BE79357-86C2-4C61-99A5-B5E99CA8C79D}" presName="sp" presStyleCnt="0"/>
      <dgm:spPr/>
    </dgm:pt>
    <dgm:pt modelId="{AD68337D-AF9A-4A66-8D84-2CF90193220D}" type="pres">
      <dgm:prSet presAssocID="{BBCDB71E-6C15-4D44-B9AC-A08372EBFA6D}" presName="composite" presStyleCnt="0"/>
      <dgm:spPr/>
    </dgm:pt>
    <dgm:pt modelId="{B2E39AD9-25D4-4C74-9F30-65B18C23BAFD}" type="pres">
      <dgm:prSet presAssocID="{BBCDB71E-6C15-4D44-B9AC-A08372EBFA6D}" presName="parentText" presStyleLbl="alignNode1" presStyleIdx="1" presStyleCnt="2">
        <dgm:presLayoutVars>
          <dgm:chMax val="1"/>
          <dgm:bulletEnabled val="1"/>
        </dgm:presLayoutVars>
      </dgm:prSet>
      <dgm:spPr/>
      <dgm:t>
        <a:bodyPr/>
        <a:lstStyle/>
        <a:p>
          <a:endParaRPr lang="en-US"/>
        </a:p>
      </dgm:t>
    </dgm:pt>
    <dgm:pt modelId="{2E283F4D-C66D-416C-87DA-784737C1D326}" type="pres">
      <dgm:prSet presAssocID="{BBCDB71E-6C15-4D44-B9AC-A08372EBFA6D}" presName="descendantText" presStyleLbl="alignAcc1" presStyleIdx="1" presStyleCnt="2">
        <dgm:presLayoutVars>
          <dgm:bulletEnabled val="1"/>
        </dgm:presLayoutVars>
      </dgm:prSet>
      <dgm:spPr/>
      <dgm:t>
        <a:bodyPr/>
        <a:lstStyle/>
        <a:p>
          <a:endParaRPr lang="en-US"/>
        </a:p>
      </dgm:t>
    </dgm:pt>
  </dgm:ptLst>
  <dgm:cxnLst>
    <dgm:cxn modelId="{9CD428C0-7CD8-4D03-9AFF-22EB0B76C142}" type="presOf" srcId="{45A83E1C-8A8C-4EF3-A214-B88A4EB78DC2}" destId="{2E283F4D-C66D-416C-87DA-784737C1D326}" srcOrd="0" destOrd="1" presId="urn:microsoft.com/office/officeart/2005/8/layout/chevron2"/>
    <dgm:cxn modelId="{0244A52B-6A30-4061-9190-7CA7378EBAB7}" type="presOf" srcId="{BBCDB71E-6C15-4D44-B9AC-A08372EBFA6D}" destId="{B2E39AD9-25D4-4C74-9F30-65B18C23BAFD}" srcOrd="0" destOrd="0" presId="urn:microsoft.com/office/officeart/2005/8/layout/chevron2"/>
    <dgm:cxn modelId="{BF21E245-125B-418D-B6ED-3BCAF2CD4BF2}" type="presOf" srcId="{2AC0F064-AAF5-4662-9745-392D8FDEBBD4}" destId="{7E003AAB-5AAA-4267-9C43-63D288709B06}" srcOrd="0" destOrd="0" presId="urn:microsoft.com/office/officeart/2005/8/layout/chevron2"/>
    <dgm:cxn modelId="{84645A46-6F8E-4422-B86F-482ED36B4524}" srcId="{BBCDB71E-6C15-4D44-B9AC-A08372EBFA6D}" destId="{2C560F83-EBF3-4F90-BD56-FAC9A7D37AF2}" srcOrd="2" destOrd="0" parTransId="{5B7D367E-A3B4-4559-B250-BB7DE11DDF3E}" sibTransId="{51E609D5-96EC-4EF6-98A0-E19AF54911A5}"/>
    <dgm:cxn modelId="{5AB6BD3E-E929-4F83-9CA2-96004D727E52}" type="presOf" srcId="{21C6AA3F-2307-41AC-97AE-6FA2F5E11FBE}" destId="{2E283F4D-C66D-416C-87DA-784737C1D326}" srcOrd="0" destOrd="0" presId="urn:microsoft.com/office/officeart/2005/8/layout/chevron2"/>
    <dgm:cxn modelId="{773B0210-4B24-4A85-BE22-6ACF1A30D25F}" srcId="{BBCDB71E-6C15-4D44-B9AC-A08372EBFA6D}" destId="{21C6AA3F-2307-41AC-97AE-6FA2F5E11FBE}" srcOrd="0" destOrd="0" parTransId="{FDA56041-712D-4009-83BC-FDB3484CF575}" sibTransId="{D37A6AF9-FA61-485B-8F40-B567486617F6}"/>
    <dgm:cxn modelId="{C51BDFC2-C27B-4498-BC8F-2956AC55A47F}" srcId="{E907F29A-5586-4E82-AA52-EAA9766BA517}" destId="{2D91A18E-8C8D-4FAE-B052-3E1DDB0CD5DA}" srcOrd="1" destOrd="0" parTransId="{B02F33F8-1564-47D6-90B0-FD3E42910C01}" sibTransId="{518507A7-E641-4AB5-8ECD-98F3261F30C8}"/>
    <dgm:cxn modelId="{626D4057-5C4F-40A0-9F4D-21B8257029B3}" srcId="{2AC0F064-AAF5-4662-9745-392D8FDEBBD4}" destId="{E907F29A-5586-4E82-AA52-EAA9766BA517}" srcOrd="0" destOrd="0" parTransId="{55A93CF6-3026-44C0-AF25-4923ED5D8143}" sibTransId="{1BE79357-86C2-4C61-99A5-B5E99CA8C79D}"/>
    <dgm:cxn modelId="{2FAD0CBC-FBA7-490C-A2FD-EE2793E0F20F}" type="presOf" srcId="{2C560F83-EBF3-4F90-BD56-FAC9A7D37AF2}" destId="{2E283F4D-C66D-416C-87DA-784737C1D326}" srcOrd="0" destOrd="2" presId="urn:microsoft.com/office/officeart/2005/8/layout/chevron2"/>
    <dgm:cxn modelId="{7D0A0F75-3FDC-42AE-8886-6C5A03CB266D}" type="presOf" srcId="{E907F29A-5586-4E82-AA52-EAA9766BA517}" destId="{199E0B5A-45D4-418D-997F-9F61EF4D58B1}" srcOrd="0" destOrd="0" presId="urn:microsoft.com/office/officeart/2005/8/layout/chevron2"/>
    <dgm:cxn modelId="{49DF7D3F-830B-404A-9B26-2CE64FF02C7E}" type="presOf" srcId="{2D91A18E-8C8D-4FAE-B052-3E1DDB0CD5DA}" destId="{D73A0412-5AEC-4FE3-85F0-156A6244ABDC}" srcOrd="0" destOrd="1" presId="urn:microsoft.com/office/officeart/2005/8/layout/chevron2"/>
    <dgm:cxn modelId="{3A6628EC-7E27-46C7-A364-61769107BFB6}" type="presOf" srcId="{6BF6D485-4A03-441B-9108-90249DFE4593}" destId="{2E283F4D-C66D-416C-87DA-784737C1D326}" srcOrd="0" destOrd="3" presId="urn:microsoft.com/office/officeart/2005/8/layout/chevron2"/>
    <dgm:cxn modelId="{419DC57C-021A-4402-B1E9-6DF10DB6627B}" srcId="{E907F29A-5586-4E82-AA52-EAA9766BA517}" destId="{D25E118A-6273-45F4-ABC3-08BD6394E9E2}" srcOrd="0" destOrd="0" parTransId="{5E6C048E-9D76-4D4D-A45F-E5CD1D9DA05F}" sibTransId="{7622EDB4-9374-47D0-8404-009FBACC4E94}"/>
    <dgm:cxn modelId="{673163F0-676E-4A32-8AE4-885ACAA2444C}" srcId="{2AC0F064-AAF5-4662-9745-392D8FDEBBD4}" destId="{BBCDB71E-6C15-4D44-B9AC-A08372EBFA6D}" srcOrd="1" destOrd="0" parTransId="{2D3B5CDE-C038-4611-A260-0DD2D28C22FA}" sibTransId="{8C848C06-6D77-466C-8B91-3C8EDAF0EC5A}"/>
    <dgm:cxn modelId="{8FC579B1-673A-43DA-8A64-B502E9712204}" srcId="{BBCDB71E-6C15-4D44-B9AC-A08372EBFA6D}" destId="{45A83E1C-8A8C-4EF3-A214-B88A4EB78DC2}" srcOrd="1" destOrd="0" parTransId="{EFCEA370-10AC-4D30-9A21-11F7B4D09799}" sibTransId="{3A87BC15-3F3E-4F8F-98B4-9232888592AA}"/>
    <dgm:cxn modelId="{B768FAF4-11F6-43F4-B0D0-95EF7123C703}" srcId="{BBCDB71E-6C15-4D44-B9AC-A08372EBFA6D}" destId="{6BF6D485-4A03-441B-9108-90249DFE4593}" srcOrd="3" destOrd="0" parTransId="{8A0EFF87-70E9-4A41-A7A9-53A4D802B540}" sibTransId="{A923FEF2-2A42-4F5C-BEBB-2D460C9BFE82}"/>
    <dgm:cxn modelId="{04D09689-6DDE-4E37-864D-DDDB2816AFB3}" type="presOf" srcId="{D25E118A-6273-45F4-ABC3-08BD6394E9E2}" destId="{D73A0412-5AEC-4FE3-85F0-156A6244ABDC}" srcOrd="0" destOrd="0" presId="urn:microsoft.com/office/officeart/2005/8/layout/chevron2"/>
    <dgm:cxn modelId="{538110F3-9991-4618-812B-E07D265D31C5}" type="presParOf" srcId="{7E003AAB-5AAA-4267-9C43-63D288709B06}" destId="{42D69620-B44F-42EA-8409-7E8357B781C7}" srcOrd="0" destOrd="0" presId="urn:microsoft.com/office/officeart/2005/8/layout/chevron2"/>
    <dgm:cxn modelId="{9C0B993C-A43F-472E-A2AF-5509E7D14ACF}" type="presParOf" srcId="{42D69620-B44F-42EA-8409-7E8357B781C7}" destId="{199E0B5A-45D4-418D-997F-9F61EF4D58B1}" srcOrd="0" destOrd="0" presId="urn:microsoft.com/office/officeart/2005/8/layout/chevron2"/>
    <dgm:cxn modelId="{49436CF6-56A3-43AA-9587-96DD0E4B63AD}" type="presParOf" srcId="{42D69620-B44F-42EA-8409-7E8357B781C7}" destId="{D73A0412-5AEC-4FE3-85F0-156A6244ABDC}" srcOrd="1" destOrd="0" presId="urn:microsoft.com/office/officeart/2005/8/layout/chevron2"/>
    <dgm:cxn modelId="{9E5A3E27-4407-4F39-B548-210B8A0F3528}" type="presParOf" srcId="{7E003AAB-5AAA-4267-9C43-63D288709B06}" destId="{42C50754-ADA5-4A54-9692-FD57BC78FB70}" srcOrd="1" destOrd="0" presId="urn:microsoft.com/office/officeart/2005/8/layout/chevron2"/>
    <dgm:cxn modelId="{A4CBECD6-5FB2-42F6-BE00-DA47EF18A858}" type="presParOf" srcId="{7E003AAB-5AAA-4267-9C43-63D288709B06}" destId="{AD68337D-AF9A-4A66-8D84-2CF90193220D}" srcOrd="2" destOrd="0" presId="urn:microsoft.com/office/officeart/2005/8/layout/chevron2"/>
    <dgm:cxn modelId="{212ABF58-AE5A-46A9-8E37-BFC22B1C52DC}" type="presParOf" srcId="{AD68337D-AF9A-4A66-8D84-2CF90193220D}" destId="{B2E39AD9-25D4-4C74-9F30-65B18C23BAFD}" srcOrd="0" destOrd="0" presId="urn:microsoft.com/office/officeart/2005/8/layout/chevron2"/>
    <dgm:cxn modelId="{EB0AA808-1568-44D5-B7BE-3772545E7101}" type="presParOf" srcId="{AD68337D-AF9A-4A66-8D84-2CF90193220D}" destId="{2E283F4D-C66D-416C-87DA-784737C1D326}"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085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08425" y="0"/>
            <a:ext cx="2990850" cy="465138"/>
          </a:xfrm>
          <a:prstGeom prst="rect">
            <a:avLst/>
          </a:prstGeom>
        </p:spPr>
        <p:txBody>
          <a:bodyPr vert="horz" lIns="91440" tIns="45720" rIns="91440" bIns="45720" rtlCol="0"/>
          <a:lstStyle>
            <a:lvl1pPr algn="r">
              <a:defRPr sz="1200"/>
            </a:lvl1pPr>
          </a:lstStyle>
          <a:p>
            <a:fld id="{826D472B-0055-482D-8012-F14BAFDC76AA}" type="datetimeFigureOut">
              <a:rPr lang="en-US" smtClean="0"/>
              <a:t>4/10/2018</a:t>
            </a:fld>
            <a:endParaRPr lang="en-US"/>
          </a:p>
        </p:txBody>
      </p:sp>
      <p:sp>
        <p:nvSpPr>
          <p:cNvPr id="4" name="Footer Placeholder 3"/>
          <p:cNvSpPr>
            <a:spLocks noGrp="1"/>
          </p:cNvSpPr>
          <p:nvPr>
            <p:ph type="ftr" sz="quarter" idx="2"/>
          </p:nvPr>
        </p:nvSpPr>
        <p:spPr>
          <a:xfrm>
            <a:off x="0" y="8826500"/>
            <a:ext cx="2990850"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08425" y="8826500"/>
            <a:ext cx="2990850" cy="465138"/>
          </a:xfrm>
          <a:prstGeom prst="rect">
            <a:avLst/>
          </a:prstGeom>
        </p:spPr>
        <p:txBody>
          <a:bodyPr vert="horz" lIns="91440" tIns="45720" rIns="91440" bIns="45720" rtlCol="0" anchor="b"/>
          <a:lstStyle>
            <a:lvl1pPr algn="r">
              <a:defRPr sz="1200"/>
            </a:lvl1pPr>
          </a:lstStyle>
          <a:p>
            <a:fld id="{AB2A04B9-F2D1-4859-9279-3C00307442FC}" type="slidenum">
              <a:rPr lang="en-US" smtClean="0"/>
              <a:t>‹#›</a:t>
            </a:fld>
            <a:endParaRPr lang="en-US"/>
          </a:p>
        </p:txBody>
      </p:sp>
    </p:spTree>
    <p:extLst>
      <p:ext uri="{BB962C8B-B14F-4D97-AF65-F5344CB8AC3E}">
        <p14:creationId xmlns:p14="http://schemas.microsoft.com/office/powerpoint/2010/main" val="307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90374" cy="464582"/>
          </a:xfrm>
          <a:prstGeom prst="rect">
            <a:avLst/>
          </a:prstGeom>
        </p:spPr>
        <p:txBody>
          <a:bodyPr vert="horz" lIns="92528" tIns="46264" rIns="92528" bIns="46264" rtlCol="0"/>
          <a:lstStyle>
            <a:lvl1pPr algn="l">
              <a:defRPr sz="1200"/>
            </a:lvl1pPr>
          </a:lstStyle>
          <a:p>
            <a:endParaRPr lang="en-US" dirty="0"/>
          </a:p>
        </p:txBody>
      </p:sp>
      <p:sp>
        <p:nvSpPr>
          <p:cNvPr id="3" name="Date Placeholder 2"/>
          <p:cNvSpPr>
            <a:spLocks noGrp="1"/>
          </p:cNvSpPr>
          <p:nvPr>
            <p:ph type="dt" idx="1"/>
          </p:nvPr>
        </p:nvSpPr>
        <p:spPr>
          <a:xfrm>
            <a:off x="3908892" y="0"/>
            <a:ext cx="2990374" cy="464582"/>
          </a:xfrm>
          <a:prstGeom prst="rect">
            <a:avLst/>
          </a:prstGeom>
        </p:spPr>
        <p:txBody>
          <a:bodyPr vert="horz" lIns="92528" tIns="46264" rIns="92528" bIns="46264" rtlCol="0"/>
          <a:lstStyle>
            <a:lvl1pPr algn="r">
              <a:defRPr sz="1200"/>
            </a:lvl1pPr>
          </a:lstStyle>
          <a:p>
            <a:fld id="{A3181D10-084F-4146-9324-6870072A10FC}" type="datetimeFigureOut">
              <a:rPr lang="en-US" smtClean="0"/>
              <a:t>4/10/2018</a:t>
            </a:fld>
            <a:endParaRPr lang="en-US" dirty="0"/>
          </a:p>
        </p:txBody>
      </p:sp>
      <p:sp>
        <p:nvSpPr>
          <p:cNvPr id="4" name="Slide Image Placeholder 3"/>
          <p:cNvSpPr>
            <a:spLocks noGrp="1" noRot="1" noChangeAspect="1"/>
          </p:cNvSpPr>
          <p:nvPr>
            <p:ph type="sldImg" idx="2"/>
          </p:nvPr>
        </p:nvSpPr>
        <p:spPr>
          <a:xfrm>
            <a:off x="354013" y="696913"/>
            <a:ext cx="6194425" cy="3484562"/>
          </a:xfrm>
          <a:prstGeom prst="rect">
            <a:avLst/>
          </a:prstGeom>
          <a:noFill/>
          <a:ln w="12700">
            <a:solidFill>
              <a:prstClr val="black"/>
            </a:solidFill>
          </a:ln>
        </p:spPr>
        <p:txBody>
          <a:bodyPr vert="horz" lIns="92528" tIns="46264" rIns="92528" bIns="46264" rtlCol="0" anchor="ctr"/>
          <a:lstStyle/>
          <a:p>
            <a:endParaRPr lang="en-US" dirty="0"/>
          </a:p>
        </p:txBody>
      </p:sp>
      <p:sp>
        <p:nvSpPr>
          <p:cNvPr id="5" name="Notes Placeholder 4"/>
          <p:cNvSpPr>
            <a:spLocks noGrp="1"/>
          </p:cNvSpPr>
          <p:nvPr>
            <p:ph type="body" sz="quarter" idx="3"/>
          </p:nvPr>
        </p:nvSpPr>
        <p:spPr>
          <a:xfrm>
            <a:off x="690087" y="4413528"/>
            <a:ext cx="5520690" cy="4181237"/>
          </a:xfrm>
          <a:prstGeom prst="rect">
            <a:avLst/>
          </a:prstGeom>
        </p:spPr>
        <p:txBody>
          <a:bodyPr vert="horz" lIns="92528" tIns="46264" rIns="92528" bIns="4626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5443"/>
            <a:ext cx="2990374" cy="464582"/>
          </a:xfrm>
          <a:prstGeom prst="rect">
            <a:avLst/>
          </a:prstGeom>
        </p:spPr>
        <p:txBody>
          <a:bodyPr vert="horz" lIns="92528" tIns="46264" rIns="92528" bIns="4626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08892" y="8825443"/>
            <a:ext cx="2990374" cy="464582"/>
          </a:xfrm>
          <a:prstGeom prst="rect">
            <a:avLst/>
          </a:prstGeom>
        </p:spPr>
        <p:txBody>
          <a:bodyPr vert="horz" lIns="92528" tIns="46264" rIns="92528" bIns="46264" rtlCol="0" anchor="b"/>
          <a:lstStyle>
            <a:lvl1pPr algn="r">
              <a:defRPr sz="1200"/>
            </a:lvl1pPr>
          </a:lstStyle>
          <a:p>
            <a:fld id="{4B949291-7792-4F3F-B2C3-1E1CC7439321}" type="slidenum">
              <a:rPr lang="en-US" smtClean="0"/>
              <a:t>‹#›</a:t>
            </a:fld>
            <a:endParaRPr lang="en-US" dirty="0"/>
          </a:p>
        </p:txBody>
      </p:sp>
    </p:spTree>
    <p:extLst>
      <p:ext uri="{BB962C8B-B14F-4D97-AF65-F5344CB8AC3E}">
        <p14:creationId xmlns:p14="http://schemas.microsoft.com/office/powerpoint/2010/main" val="374613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1</a:t>
            </a:fld>
            <a:endParaRPr lang="en-US" dirty="0"/>
          </a:p>
        </p:txBody>
      </p:sp>
    </p:spTree>
    <p:extLst>
      <p:ext uri="{BB962C8B-B14F-4D97-AF65-F5344CB8AC3E}">
        <p14:creationId xmlns:p14="http://schemas.microsoft.com/office/powerpoint/2010/main" val="2825532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 high level, the system</a:t>
            </a:r>
            <a:r>
              <a:rPr lang="en-US" baseline="0" dirty="0"/>
              <a:t> follows this workflow. This training covers the key reviews that IACUC protocols can go through: Pre Review (which includes the admin review, Vet Review, and Ancillary Reviews) and then IACUC Review (which includes either DMR or FCR) followed by Post Review (for preparing correspondence).</a:t>
            </a:r>
          </a:p>
        </p:txBody>
      </p:sp>
      <p:sp>
        <p:nvSpPr>
          <p:cNvPr id="4" name="Slide Number Placeholder 3"/>
          <p:cNvSpPr>
            <a:spLocks noGrp="1"/>
          </p:cNvSpPr>
          <p:nvPr>
            <p:ph type="sldNum" sz="quarter" idx="10"/>
          </p:nvPr>
        </p:nvSpPr>
        <p:spPr/>
        <p:txBody>
          <a:bodyPr/>
          <a:lstStyle/>
          <a:p>
            <a:fld id="{4B949291-7792-4F3F-B2C3-1E1CC7439321}" type="slidenum">
              <a:rPr lang="en-US" smtClean="0"/>
              <a:t>10</a:t>
            </a:fld>
            <a:endParaRPr lang="en-US" dirty="0"/>
          </a:p>
        </p:txBody>
      </p:sp>
    </p:spTree>
    <p:extLst>
      <p:ext uri="{BB962C8B-B14F-4D97-AF65-F5344CB8AC3E}">
        <p14:creationId xmlns:p14="http://schemas.microsoft.com/office/powerpoint/2010/main" val="179836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section we will cover 3 main areas:</a:t>
            </a:r>
          </a:p>
          <a:p>
            <a:r>
              <a:rPr lang="en-US" dirty="0"/>
              <a:t>The Inbox</a:t>
            </a:r>
          </a:p>
          <a:p>
            <a:r>
              <a:rPr lang="en-US" dirty="0"/>
              <a:t>The Research Team Workspace</a:t>
            </a:r>
          </a:p>
          <a:p>
            <a:r>
              <a:rPr lang="en-US" dirty="0"/>
              <a:t>The Protocol Workspace</a:t>
            </a:r>
          </a:p>
        </p:txBody>
      </p:sp>
      <p:sp>
        <p:nvSpPr>
          <p:cNvPr id="4" name="Slide Number Placeholder 3"/>
          <p:cNvSpPr>
            <a:spLocks noGrp="1"/>
          </p:cNvSpPr>
          <p:nvPr>
            <p:ph type="sldNum" sz="quarter" idx="10"/>
          </p:nvPr>
        </p:nvSpPr>
        <p:spPr/>
        <p:txBody>
          <a:bodyPr/>
          <a:lstStyle/>
          <a:p>
            <a:fld id="{4B949291-7792-4F3F-B2C3-1E1CC7439321}" type="slidenum">
              <a:rPr lang="en-US" smtClean="0"/>
              <a:t>11</a:t>
            </a:fld>
            <a:endParaRPr lang="en-US" dirty="0"/>
          </a:p>
        </p:txBody>
      </p:sp>
    </p:spTree>
    <p:extLst>
      <p:ext uri="{BB962C8B-B14F-4D97-AF65-F5344CB8AC3E}">
        <p14:creationId xmlns:p14="http://schemas.microsoft.com/office/powerpoint/2010/main" val="5079447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949291-7792-4F3F-B2C3-1E1CC7439321}" type="slidenum">
              <a:rPr lang="en-US" smtClean="0"/>
              <a:t>12</a:t>
            </a:fld>
            <a:endParaRPr lang="en-US" dirty="0"/>
          </a:p>
        </p:txBody>
      </p:sp>
    </p:spTree>
    <p:extLst>
      <p:ext uri="{BB962C8B-B14F-4D97-AF65-F5344CB8AC3E}">
        <p14:creationId xmlns:p14="http://schemas.microsoft.com/office/powerpoint/2010/main" val="2022070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team workspace is first place researchers will go to. </a:t>
            </a:r>
          </a:p>
          <a:p>
            <a:r>
              <a:rPr lang="en-US" dirty="0"/>
              <a:t>For researchers, everything starts from this workspace. Protocols are created from a specific research team.</a:t>
            </a:r>
          </a:p>
          <a:p>
            <a:r>
              <a:rPr lang="en-US" dirty="0"/>
              <a:t>IACUC administrators and </a:t>
            </a:r>
            <a:r>
              <a:rPr lang="en-US" dirty="0" err="1"/>
              <a:t>and</a:t>
            </a:r>
            <a:r>
              <a:rPr lang="en-US" dirty="0"/>
              <a:t> committee members do not have access to the research team workspaces. Only team members added to a research team can get to this workspace.</a:t>
            </a:r>
          </a:p>
          <a:p>
            <a:endParaRPr lang="en-US" dirty="0"/>
          </a:p>
          <a:p>
            <a:r>
              <a:rPr lang="en-US" dirty="0"/>
              <a:t>This workspace is setup in typical click </a:t>
            </a:r>
            <a:r>
              <a:rPr lang="en-US" dirty="0" err="1"/>
              <a:t>fasion</a:t>
            </a:r>
            <a:r>
              <a:rPr lang="en-US" dirty="0"/>
              <a:t>. Actions you can take on the left, summary information at the top, and tabs across the middle that extract data relevant to the workspace in an organized way. </a:t>
            </a:r>
          </a:p>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13</a:t>
            </a:fld>
            <a:endParaRPr lang="en-US" dirty="0"/>
          </a:p>
        </p:txBody>
      </p:sp>
    </p:spTree>
    <p:extLst>
      <p:ext uri="{BB962C8B-B14F-4D97-AF65-F5344CB8AC3E}">
        <p14:creationId xmlns:p14="http://schemas.microsoft.com/office/powerpoint/2010/main" val="715328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protocol workspace. Like the research team workspace you have the summary at the top, actions you can take on the left and tabs with pertinent information across the middle. </a:t>
            </a:r>
          </a:p>
          <a:p>
            <a:r>
              <a:rPr lang="en-US" dirty="0"/>
              <a:t>In addition, the top left displays the state of the protocol. Which gives you further detail about where you are in the workflow. </a:t>
            </a:r>
          </a:p>
          <a:p>
            <a:r>
              <a:rPr lang="en-US" dirty="0"/>
              <a:t>From the protocol workspace, depending on your permissions, you will have different actions you can take on the protocol. For example the PI or PI Proxy can submit the protocol, where as a team member can edit the protocol, but not submit. Vets, and committee members can see the protocol in read only, but can make comments and ask for clarification. We will go into that more during the exercises. </a:t>
            </a:r>
          </a:p>
          <a:p>
            <a:r>
              <a:rPr lang="en-US" dirty="0"/>
              <a:t>No matter who you are logged in as, the layout of the workspace is always the same. </a:t>
            </a:r>
          </a:p>
        </p:txBody>
      </p:sp>
      <p:sp>
        <p:nvSpPr>
          <p:cNvPr id="4" name="Slide Number Placeholder 3"/>
          <p:cNvSpPr>
            <a:spLocks noGrp="1"/>
          </p:cNvSpPr>
          <p:nvPr>
            <p:ph type="sldNum" sz="quarter" idx="10"/>
          </p:nvPr>
        </p:nvSpPr>
        <p:spPr/>
        <p:txBody>
          <a:bodyPr/>
          <a:lstStyle/>
          <a:p>
            <a:fld id="{4B949291-7792-4F3F-B2C3-1E1CC7439321}" type="slidenum">
              <a:rPr lang="en-US" smtClean="0"/>
              <a:t>14</a:t>
            </a:fld>
            <a:endParaRPr lang="en-US" dirty="0"/>
          </a:p>
        </p:txBody>
      </p:sp>
    </p:spTree>
    <p:extLst>
      <p:ext uri="{BB962C8B-B14F-4D97-AF65-F5344CB8AC3E}">
        <p14:creationId xmlns:p14="http://schemas.microsoft.com/office/powerpoint/2010/main" val="4188707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ea typeface="ＭＳ Ｐゴシック" pitchFamily="-106" charset="-128"/>
                <a:cs typeface="ＭＳ Ｐゴシック" pitchFamily="-106" charset="-128"/>
              </a:rPr>
              <a:t>These next two slides summarize a research teams capabilities on the research team workspace vs the protocol workspace. </a:t>
            </a:r>
          </a:p>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15</a:t>
            </a:fld>
            <a:endParaRPr lang="en-US" dirty="0"/>
          </a:p>
        </p:txBody>
      </p:sp>
    </p:spTree>
    <p:extLst>
      <p:ext uri="{BB962C8B-B14F-4D97-AF65-F5344CB8AC3E}">
        <p14:creationId xmlns:p14="http://schemas.microsoft.com/office/powerpoint/2010/main" val="2775586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latin typeface="Arial" charset="0"/>
              <a:ea typeface="ＭＳ Ｐゴシック" pitchFamily="-106" charset="-128"/>
              <a:cs typeface="ＭＳ Ｐゴシック" pitchFamily="-106" charset="-128"/>
            </a:endParaRPr>
          </a:p>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16</a:t>
            </a:fld>
            <a:endParaRPr lang="en-US" dirty="0"/>
          </a:p>
        </p:txBody>
      </p:sp>
    </p:spTree>
    <p:extLst>
      <p:ext uri="{BB962C8B-B14F-4D97-AF65-F5344CB8AC3E}">
        <p14:creationId xmlns:p14="http://schemas.microsoft.com/office/powerpoint/2010/main" val="19237720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17</a:t>
            </a:fld>
            <a:endParaRPr lang="en-US" dirty="0"/>
          </a:p>
        </p:txBody>
      </p:sp>
    </p:spTree>
    <p:extLst>
      <p:ext uri="{BB962C8B-B14F-4D97-AF65-F5344CB8AC3E}">
        <p14:creationId xmlns:p14="http://schemas.microsoft.com/office/powerpoint/2010/main" val="4188707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949291-7792-4F3F-B2C3-1E1CC7439321}" type="slidenum">
              <a:rPr lang="en-US" smtClean="0"/>
              <a:t>18</a:t>
            </a:fld>
            <a:endParaRPr lang="en-US" dirty="0"/>
          </a:p>
        </p:txBody>
      </p:sp>
    </p:spTree>
    <p:extLst>
      <p:ext uri="{BB962C8B-B14F-4D97-AF65-F5344CB8AC3E}">
        <p14:creationId xmlns:p14="http://schemas.microsoft.com/office/powerpoint/2010/main" val="10139935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949291-7792-4F3F-B2C3-1E1CC7439321}" type="slidenum">
              <a:rPr lang="en-US" smtClean="0"/>
              <a:t>19</a:t>
            </a:fld>
            <a:endParaRPr lang="en-US" dirty="0"/>
          </a:p>
        </p:txBody>
      </p:sp>
    </p:spTree>
    <p:extLst>
      <p:ext uri="{BB962C8B-B14F-4D97-AF65-F5344CB8AC3E}">
        <p14:creationId xmlns:p14="http://schemas.microsoft.com/office/powerpoint/2010/main" val="110078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949291-7792-4F3F-B2C3-1E1CC7439321}" type="slidenum">
              <a:rPr lang="en-US" smtClean="0"/>
              <a:t>2</a:t>
            </a:fld>
            <a:endParaRPr lang="en-US" dirty="0"/>
          </a:p>
        </p:txBody>
      </p:sp>
    </p:spTree>
    <p:extLst>
      <p:ext uri="{BB962C8B-B14F-4D97-AF65-F5344CB8AC3E}">
        <p14:creationId xmlns:p14="http://schemas.microsoft.com/office/powerpoint/2010/main" val="484059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B949291-7792-4F3F-B2C3-1E1CC7439321}" type="slidenum">
              <a:rPr lang="en-US" smtClean="0"/>
              <a:t>20</a:t>
            </a:fld>
            <a:endParaRPr lang="en-US" dirty="0"/>
          </a:p>
        </p:txBody>
      </p:sp>
    </p:spTree>
    <p:extLst>
      <p:ext uri="{BB962C8B-B14F-4D97-AF65-F5344CB8AC3E}">
        <p14:creationId xmlns:p14="http://schemas.microsoft.com/office/powerpoint/2010/main" val="38267690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21</a:t>
            </a:fld>
            <a:endParaRPr lang="en-US" dirty="0"/>
          </a:p>
        </p:txBody>
      </p:sp>
    </p:spTree>
    <p:extLst>
      <p:ext uri="{BB962C8B-B14F-4D97-AF65-F5344CB8AC3E}">
        <p14:creationId xmlns:p14="http://schemas.microsoft.com/office/powerpoint/2010/main" val="30594531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949291-7792-4F3F-B2C3-1E1CC7439321}" type="slidenum">
              <a:rPr lang="en-US" smtClean="0"/>
              <a:t>22</a:t>
            </a:fld>
            <a:endParaRPr lang="en-US" dirty="0"/>
          </a:p>
        </p:txBody>
      </p:sp>
    </p:spTree>
    <p:extLst>
      <p:ext uri="{BB962C8B-B14F-4D97-AF65-F5344CB8AC3E}">
        <p14:creationId xmlns:p14="http://schemas.microsoft.com/office/powerpoint/2010/main" val="40316781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protocol workspace, the experiments tab shows the building blocks. </a:t>
            </a:r>
          </a:p>
          <a:p>
            <a:r>
              <a:rPr lang="en-US" dirty="0"/>
              <a:t>For each experiment, you will see the procedures included on the experiment and if they are standard and team procedures. This can be helpful for the reviewer who may need to spend more time on reviewing the team procedures, but only look at the standard procedure in context with the experiment.</a:t>
            </a:r>
          </a:p>
          <a:p>
            <a:endParaRPr lang="en-US" dirty="0"/>
          </a:p>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23</a:t>
            </a:fld>
            <a:endParaRPr lang="en-US" dirty="0"/>
          </a:p>
        </p:txBody>
      </p:sp>
    </p:spTree>
    <p:extLst>
      <p:ext uri="{BB962C8B-B14F-4D97-AF65-F5344CB8AC3E}">
        <p14:creationId xmlns:p14="http://schemas.microsoft.com/office/powerpoint/2010/main" val="3736903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procedure workspace. By now you might be recognizing the structure. Actions on the left, summary information at the top, and tabs across the middle. </a:t>
            </a:r>
          </a:p>
          <a:p>
            <a:r>
              <a:rPr lang="en-US" dirty="0"/>
              <a:t>From the procedure workspace you can see all protocols the procedure has been added to. This is important, for a few reasons.</a:t>
            </a:r>
          </a:p>
          <a:p>
            <a:r>
              <a:rPr lang="en-US" dirty="0"/>
              <a:t>If the procedure is on many protocols, it could be a candidate for a standard procedure if not already. Secondly, if it’s a team procedure that’s already on an approved protocol, it will not be editable. If edits are required, then a copy of the procedure should be made, and that copy can be added to the new protocol or </a:t>
            </a:r>
            <a:r>
              <a:rPr lang="en-US" dirty="0" err="1"/>
              <a:t>followon</a:t>
            </a:r>
            <a:r>
              <a:rPr lang="en-US" dirty="0"/>
              <a:t> submission. </a:t>
            </a:r>
          </a:p>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24</a:t>
            </a:fld>
            <a:endParaRPr lang="en-US" dirty="0"/>
          </a:p>
        </p:txBody>
      </p:sp>
    </p:spTree>
    <p:extLst>
      <p:ext uri="{BB962C8B-B14F-4D97-AF65-F5344CB8AC3E}">
        <p14:creationId xmlns:p14="http://schemas.microsoft.com/office/powerpoint/2010/main" val="25388378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Lastly are substances. Substances are utilized through the substance administration procedure type. That’s why you see related procedures and related protocols on the substance workspace. If a team substance is on a team procedure, it is editable when the procedure is editable. </a:t>
            </a:r>
          </a:p>
          <a:p>
            <a:r>
              <a:rPr lang="en-US" dirty="0"/>
              <a:t>Substances cannot be copied, but there are only 3 questions on the substance form. </a:t>
            </a:r>
          </a:p>
        </p:txBody>
      </p:sp>
      <p:sp>
        <p:nvSpPr>
          <p:cNvPr id="4" name="Slide Number Placeholder 3"/>
          <p:cNvSpPr>
            <a:spLocks noGrp="1"/>
          </p:cNvSpPr>
          <p:nvPr>
            <p:ph type="sldNum" sz="quarter" idx="10"/>
          </p:nvPr>
        </p:nvSpPr>
        <p:spPr/>
        <p:txBody>
          <a:bodyPr/>
          <a:lstStyle/>
          <a:p>
            <a:fld id="{4B949291-7792-4F3F-B2C3-1E1CC7439321}" type="slidenum">
              <a:rPr lang="en-US" smtClean="0"/>
              <a:t>25</a:t>
            </a:fld>
            <a:endParaRPr lang="en-US" dirty="0"/>
          </a:p>
        </p:txBody>
      </p:sp>
    </p:spTree>
    <p:extLst>
      <p:ext uri="{BB962C8B-B14F-4D97-AF65-F5344CB8AC3E}">
        <p14:creationId xmlns:p14="http://schemas.microsoft.com/office/powerpoint/2010/main" val="26000216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26</a:t>
            </a:fld>
            <a:endParaRPr lang="en-US" dirty="0"/>
          </a:p>
        </p:txBody>
      </p:sp>
    </p:spTree>
    <p:extLst>
      <p:ext uri="{BB962C8B-B14F-4D97-AF65-F5344CB8AC3E}">
        <p14:creationId xmlns:p14="http://schemas.microsoft.com/office/powerpoint/2010/main" val="32773843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949291-7792-4F3F-B2C3-1E1CC7439321}" type="slidenum">
              <a:rPr lang="en-US" smtClean="0"/>
              <a:t>27</a:t>
            </a:fld>
            <a:endParaRPr lang="en-US" dirty="0"/>
          </a:p>
        </p:txBody>
      </p:sp>
    </p:spTree>
    <p:extLst>
      <p:ext uri="{BB962C8B-B14F-4D97-AF65-F5344CB8AC3E}">
        <p14:creationId xmlns:p14="http://schemas.microsoft.com/office/powerpoint/2010/main" val="433247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28</a:t>
            </a:fld>
            <a:endParaRPr lang="en-US" dirty="0"/>
          </a:p>
        </p:txBody>
      </p:sp>
    </p:spTree>
    <p:extLst>
      <p:ext uri="{BB962C8B-B14F-4D97-AF65-F5344CB8AC3E}">
        <p14:creationId xmlns:p14="http://schemas.microsoft.com/office/powerpoint/2010/main" val="3736903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29</a:t>
            </a:fld>
            <a:endParaRPr lang="en-US" dirty="0"/>
          </a:p>
        </p:txBody>
      </p:sp>
    </p:spTree>
    <p:extLst>
      <p:ext uri="{BB962C8B-B14F-4D97-AF65-F5344CB8AC3E}">
        <p14:creationId xmlns:p14="http://schemas.microsoft.com/office/powerpoint/2010/main" val="1497692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3</a:t>
            </a:fld>
            <a:endParaRPr lang="en-US" dirty="0"/>
          </a:p>
        </p:txBody>
      </p:sp>
    </p:spTree>
    <p:extLst>
      <p:ext uri="{BB962C8B-B14F-4D97-AF65-F5344CB8AC3E}">
        <p14:creationId xmlns:p14="http://schemas.microsoft.com/office/powerpoint/2010/main" val="2279524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949291-7792-4F3F-B2C3-1E1CC7439321}" type="slidenum">
              <a:rPr lang="en-US" smtClean="0"/>
              <a:t>30</a:t>
            </a:fld>
            <a:endParaRPr lang="en-US" dirty="0"/>
          </a:p>
        </p:txBody>
      </p:sp>
    </p:spTree>
    <p:extLst>
      <p:ext uri="{BB962C8B-B14F-4D97-AF65-F5344CB8AC3E}">
        <p14:creationId xmlns:p14="http://schemas.microsoft.com/office/powerpoint/2010/main" val="7404245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949291-7792-4F3F-B2C3-1E1CC7439321}" type="slidenum">
              <a:rPr lang="en-US" smtClean="0"/>
              <a:t>31</a:t>
            </a:fld>
            <a:endParaRPr lang="en-US" dirty="0"/>
          </a:p>
        </p:txBody>
      </p:sp>
    </p:spTree>
    <p:extLst>
      <p:ext uri="{BB962C8B-B14F-4D97-AF65-F5344CB8AC3E}">
        <p14:creationId xmlns:p14="http://schemas.microsoft.com/office/powerpoint/2010/main" val="510978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32</a:t>
            </a:fld>
            <a:endParaRPr lang="en-US" dirty="0"/>
          </a:p>
        </p:txBody>
      </p:sp>
    </p:spTree>
    <p:extLst>
      <p:ext uri="{BB962C8B-B14F-4D97-AF65-F5344CB8AC3E}">
        <p14:creationId xmlns:p14="http://schemas.microsoft.com/office/powerpoint/2010/main" val="37369039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33</a:t>
            </a:fld>
            <a:endParaRPr lang="en-US" dirty="0"/>
          </a:p>
        </p:txBody>
      </p:sp>
    </p:spTree>
    <p:extLst>
      <p:ext uri="{BB962C8B-B14F-4D97-AF65-F5344CB8AC3E}">
        <p14:creationId xmlns:p14="http://schemas.microsoft.com/office/powerpoint/2010/main" val="3906474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34</a:t>
            </a:fld>
            <a:endParaRPr lang="en-US" dirty="0"/>
          </a:p>
        </p:txBody>
      </p:sp>
    </p:spTree>
    <p:extLst>
      <p:ext uri="{BB962C8B-B14F-4D97-AF65-F5344CB8AC3E}">
        <p14:creationId xmlns:p14="http://schemas.microsoft.com/office/powerpoint/2010/main" val="3752858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35</a:t>
            </a:fld>
            <a:endParaRPr lang="en-US" dirty="0"/>
          </a:p>
        </p:txBody>
      </p:sp>
    </p:spTree>
    <p:extLst>
      <p:ext uri="{BB962C8B-B14F-4D97-AF65-F5344CB8AC3E}">
        <p14:creationId xmlns:p14="http://schemas.microsoft.com/office/powerpoint/2010/main" val="30664328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949291-7792-4F3F-B2C3-1E1CC7439321}" type="slidenum">
              <a:rPr lang="en-US" smtClean="0"/>
              <a:t>36</a:t>
            </a:fld>
            <a:endParaRPr lang="en-US" dirty="0"/>
          </a:p>
        </p:txBody>
      </p:sp>
    </p:spTree>
    <p:extLst>
      <p:ext uri="{BB962C8B-B14F-4D97-AF65-F5344CB8AC3E}">
        <p14:creationId xmlns:p14="http://schemas.microsoft.com/office/powerpoint/2010/main" val="23233211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37</a:t>
            </a:fld>
            <a:endParaRPr lang="en-US" dirty="0"/>
          </a:p>
        </p:txBody>
      </p:sp>
    </p:spTree>
    <p:extLst>
      <p:ext uri="{BB962C8B-B14F-4D97-AF65-F5344CB8AC3E}">
        <p14:creationId xmlns:p14="http://schemas.microsoft.com/office/powerpoint/2010/main" val="37369039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38</a:t>
            </a:fld>
            <a:endParaRPr lang="en-US" dirty="0"/>
          </a:p>
        </p:txBody>
      </p:sp>
    </p:spTree>
    <p:extLst>
      <p:ext uri="{BB962C8B-B14F-4D97-AF65-F5344CB8AC3E}">
        <p14:creationId xmlns:p14="http://schemas.microsoft.com/office/powerpoint/2010/main" val="37369039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949291-7792-4F3F-B2C3-1E1CC7439321}" type="slidenum">
              <a:rPr lang="en-US" smtClean="0"/>
              <a:t>39</a:t>
            </a:fld>
            <a:endParaRPr lang="en-US" dirty="0"/>
          </a:p>
        </p:txBody>
      </p:sp>
    </p:spTree>
    <p:extLst>
      <p:ext uri="{BB962C8B-B14F-4D97-AF65-F5344CB8AC3E}">
        <p14:creationId xmlns:p14="http://schemas.microsoft.com/office/powerpoint/2010/main" val="23420361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each topic, I will provide an overview of that section, and then you will get a chance to get onto the system and go through some exercises. </a:t>
            </a:r>
          </a:p>
          <a:p>
            <a:r>
              <a:rPr lang="en-US" dirty="0"/>
              <a:t>Since we have a lot of material to go through, please hold questions to the end of each section. During the exercises, Dan and I will walk around to make sure you are progressing ok. </a:t>
            </a:r>
          </a:p>
        </p:txBody>
      </p:sp>
      <p:sp>
        <p:nvSpPr>
          <p:cNvPr id="4" name="Slide Number Placeholder 3"/>
          <p:cNvSpPr>
            <a:spLocks noGrp="1"/>
          </p:cNvSpPr>
          <p:nvPr>
            <p:ph type="sldNum" sz="quarter" idx="10"/>
          </p:nvPr>
        </p:nvSpPr>
        <p:spPr/>
        <p:txBody>
          <a:bodyPr/>
          <a:lstStyle/>
          <a:p>
            <a:fld id="{4B949291-7792-4F3F-B2C3-1E1CC7439321}" type="slidenum">
              <a:rPr lang="en-US" smtClean="0"/>
              <a:t>4</a:t>
            </a:fld>
            <a:endParaRPr lang="en-US" dirty="0"/>
          </a:p>
        </p:txBody>
      </p:sp>
    </p:spTree>
    <p:extLst>
      <p:ext uri="{BB962C8B-B14F-4D97-AF65-F5344CB8AC3E}">
        <p14:creationId xmlns:p14="http://schemas.microsoft.com/office/powerpoint/2010/main" val="36642219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40</a:t>
            </a:fld>
            <a:endParaRPr lang="en-US" dirty="0"/>
          </a:p>
        </p:txBody>
      </p:sp>
    </p:spTree>
    <p:extLst>
      <p:ext uri="{BB962C8B-B14F-4D97-AF65-F5344CB8AC3E}">
        <p14:creationId xmlns:p14="http://schemas.microsoft.com/office/powerpoint/2010/main" val="17977564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949291-7792-4F3F-B2C3-1E1CC7439321}" type="slidenum">
              <a:rPr lang="en-US" smtClean="0"/>
              <a:t>41</a:t>
            </a:fld>
            <a:endParaRPr lang="en-US" dirty="0"/>
          </a:p>
        </p:txBody>
      </p:sp>
    </p:spTree>
    <p:extLst>
      <p:ext uri="{BB962C8B-B14F-4D97-AF65-F5344CB8AC3E}">
        <p14:creationId xmlns:p14="http://schemas.microsoft.com/office/powerpoint/2010/main" val="33824611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949291-7792-4F3F-B2C3-1E1CC7439321}" type="slidenum">
              <a:rPr lang="en-US" smtClean="0"/>
              <a:t>42</a:t>
            </a:fld>
            <a:endParaRPr lang="en-US" dirty="0"/>
          </a:p>
        </p:txBody>
      </p:sp>
    </p:spTree>
    <p:extLst>
      <p:ext uri="{BB962C8B-B14F-4D97-AF65-F5344CB8AC3E}">
        <p14:creationId xmlns:p14="http://schemas.microsoft.com/office/powerpoint/2010/main" val="316700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5</a:t>
            </a:fld>
            <a:endParaRPr lang="en-US" dirty="0"/>
          </a:p>
        </p:txBody>
      </p:sp>
    </p:spTree>
    <p:extLst>
      <p:ext uri="{BB962C8B-B14F-4D97-AF65-F5344CB8AC3E}">
        <p14:creationId xmlns:p14="http://schemas.microsoft.com/office/powerpoint/2010/main" val="2438854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949291-7792-4F3F-B2C3-1E1CC7439321}" type="slidenum">
              <a:rPr lang="en-US" smtClean="0"/>
              <a:t>6</a:t>
            </a:fld>
            <a:endParaRPr lang="en-US" dirty="0"/>
          </a:p>
        </p:txBody>
      </p:sp>
    </p:spTree>
    <p:extLst>
      <p:ext uri="{BB962C8B-B14F-4D97-AF65-F5344CB8AC3E}">
        <p14:creationId xmlns:p14="http://schemas.microsoft.com/office/powerpoint/2010/main" val="335179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949291-7792-4F3F-B2C3-1E1CC7439321}" type="slidenum">
              <a:rPr lang="en-US" smtClean="0"/>
              <a:t>7</a:t>
            </a:fld>
            <a:endParaRPr lang="en-US" dirty="0"/>
          </a:p>
        </p:txBody>
      </p:sp>
    </p:spTree>
    <p:extLst>
      <p:ext uri="{BB962C8B-B14F-4D97-AF65-F5344CB8AC3E}">
        <p14:creationId xmlns:p14="http://schemas.microsoft.com/office/powerpoint/2010/main" val="3768008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B949291-7792-4F3F-B2C3-1E1CC7439321}" type="slidenum">
              <a:rPr lang="en-US" smtClean="0"/>
              <a:t>8</a:t>
            </a:fld>
            <a:endParaRPr lang="en-US" dirty="0"/>
          </a:p>
        </p:txBody>
      </p:sp>
    </p:spTree>
    <p:extLst>
      <p:ext uri="{BB962C8B-B14F-4D97-AF65-F5344CB8AC3E}">
        <p14:creationId xmlns:p14="http://schemas.microsoft.com/office/powerpoint/2010/main" val="1827083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Click IACUC includes compliance tracking beyond the approval of an IACUC submission that the system can be a one stop shop for IACUC tracking. </a:t>
            </a:r>
            <a:br>
              <a:rPr lang="en-US" baseline="0" dirty="0"/>
            </a:br>
            <a:endParaRPr lang="en-US" baseline="0" dirty="0"/>
          </a:p>
        </p:txBody>
      </p:sp>
      <p:sp>
        <p:nvSpPr>
          <p:cNvPr id="4" name="Slide Number Placeholder 3"/>
          <p:cNvSpPr>
            <a:spLocks noGrp="1"/>
          </p:cNvSpPr>
          <p:nvPr>
            <p:ph type="sldNum" sz="quarter" idx="10"/>
          </p:nvPr>
        </p:nvSpPr>
        <p:spPr/>
        <p:txBody>
          <a:bodyPr/>
          <a:lstStyle/>
          <a:p>
            <a:fld id="{4B949291-7792-4F3F-B2C3-1E1CC7439321}" type="slidenum">
              <a:rPr lang="en-US" smtClean="0"/>
              <a:t>9</a:t>
            </a:fld>
            <a:endParaRPr lang="en-US" dirty="0"/>
          </a:p>
        </p:txBody>
      </p:sp>
    </p:spTree>
    <p:extLst>
      <p:ext uri="{BB962C8B-B14F-4D97-AF65-F5344CB8AC3E}">
        <p14:creationId xmlns:p14="http://schemas.microsoft.com/office/powerpoint/2010/main" val="746982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Page 1">
    <p:spTree>
      <p:nvGrpSpPr>
        <p:cNvPr id="1" name=""/>
        <p:cNvGrpSpPr/>
        <p:nvPr/>
      </p:nvGrpSpPr>
      <p:grpSpPr>
        <a:xfrm>
          <a:off x="0" y="0"/>
          <a:ext cx="0" cy="0"/>
          <a:chOff x="0" y="0"/>
          <a:chExt cx="0" cy="0"/>
        </a:xfrm>
      </p:grpSpPr>
      <p:pic>
        <p:nvPicPr>
          <p:cNvPr id="6" name="Picture 5" descr="Cover_Slide_New.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4797162" cy="5150392"/>
          </a:xfrm>
          <a:prstGeom prst="rect">
            <a:avLst/>
          </a:prstGeom>
        </p:spPr>
      </p:pic>
      <p:pic>
        <p:nvPicPr>
          <p:cNvPr id="7" name="Picture 6" descr="Huron_Logo.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811221" y="701665"/>
            <a:ext cx="1638103" cy="482726"/>
          </a:xfrm>
          <a:prstGeom prst="rect">
            <a:avLst/>
          </a:prstGeom>
        </p:spPr>
      </p:pic>
      <p:sp>
        <p:nvSpPr>
          <p:cNvPr id="11" name="TextBox 10"/>
          <p:cNvSpPr txBox="1"/>
          <p:nvPr userDrawn="1"/>
        </p:nvSpPr>
        <p:spPr>
          <a:xfrm>
            <a:off x="4648403" y="4482048"/>
            <a:ext cx="3885999" cy="215444"/>
          </a:xfrm>
          <a:prstGeom prst="rect">
            <a:avLst/>
          </a:prstGeom>
          <a:noFill/>
        </p:spPr>
        <p:txBody>
          <a:bodyPr wrap="non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kern="1200" dirty="0">
                <a:solidFill>
                  <a:schemeClr val="bg2">
                    <a:lumMod val="65000"/>
                  </a:schemeClr>
                </a:solidFill>
                <a:latin typeface="Helvetica"/>
                <a:ea typeface="+mn-ea"/>
                <a:cs typeface="Helvetica"/>
              </a:rPr>
              <a:t>© 2016 Huron Consulting Group. All rights reserved. Proprietary and confidential.</a:t>
            </a:r>
          </a:p>
        </p:txBody>
      </p:sp>
      <p:sp>
        <p:nvSpPr>
          <p:cNvPr id="13" name="Text Placeholder 12"/>
          <p:cNvSpPr>
            <a:spLocks noGrp="1"/>
          </p:cNvSpPr>
          <p:nvPr>
            <p:ph type="body" sz="quarter" idx="10" hasCustomPrompt="1"/>
          </p:nvPr>
        </p:nvSpPr>
        <p:spPr>
          <a:xfrm>
            <a:off x="2552700" y="1809529"/>
            <a:ext cx="5981700" cy="651606"/>
          </a:xfrm>
          <a:prstGeom prst="rect">
            <a:avLst/>
          </a:prstGeom>
        </p:spPr>
        <p:txBody>
          <a:bodyPr/>
          <a:lstStyle>
            <a:lvl1pPr marL="0" indent="0" algn="r">
              <a:buNone/>
              <a:defRPr sz="4000" b="1" baseline="0">
                <a:solidFill>
                  <a:schemeClr val="accent1"/>
                </a:solidFill>
                <a:latin typeface="Helvetica"/>
                <a:cs typeface="Helvetica"/>
              </a:defRPr>
            </a:lvl1pPr>
          </a:lstStyle>
          <a:p>
            <a:pPr lvl="0"/>
            <a:r>
              <a:rPr lang="en-US" dirty="0"/>
              <a:t>POWERPOINT TITLE</a:t>
            </a:r>
          </a:p>
        </p:txBody>
      </p:sp>
      <p:sp>
        <p:nvSpPr>
          <p:cNvPr id="14" name="Text Placeholder 12"/>
          <p:cNvSpPr>
            <a:spLocks noGrp="1"/>
          </p:cNvSpPr>
          <p:nvPr>
            <p:ph type="body" sz="quarter" idx="11" hasCustomPrompt="1"/>
          </p:nvPr>
        </p:nvSpPr>
        <p:spPr>
          <a:xfrm>
            <a:off x="2552700" y="2520665"/>
            <a:ext cx="5981700" cy="493129"/>
          </a:xfrm>
          <a:prstGeom prst="rect">
            <a:avLst/>
          </a:prstGeom>
        </p:spPr>
        <p:txBody>
          <a:bodyPr>
            <a:normAutofit/>
          </a:bodyPr>
          <a:lstStyle>
            <a:lvl1pPr marL="0" indent="0" algn="r">
              <a:buNone/>
              <a:defRPr sz="1800" b="0" baseline="0">
                <a:solidFill>
                  <a:schemeClr val="accent2"/>
                </a:solidFill>
                <a:latin typeface="Helvetica"/>
                <a:cs typeface="Helvetica"/>
              </a:defRPr>
            </a:lvl1pPr>
          </a:lstStyle>
          <a:p>
            <a:pPr lvl="0"/>
            <a:r>
              <a:rPr lang="en-US" dirty="0"/>
              <a:t>PPT Subtitle</a:t>
            </a:r>
          </a:p>
        </p:txBody>
      </p:sp>
      <p:sp>
        <p:nvSpPr>
          <p:cNvPr id="15" name="Text Placeholder 12"/>
          <p:cNvSpPr>
            <a:spLocks noGrp="1"/>
          </p:cNvSpPr>
          <p:nvPr>
            <p:ph type="body" sz="quarter" idx="12" hasCustomPrompt="1"/>
          </p:nvPr>
        </p:nvSpPr>
        <p:spPr>
          <a:xfrm>
            <a:off x="2552700" y="4055296"/>
            <a:ext cx="5981700" cy="493129"/>
          </a:xfrm>
          <a:prstGeom prst="rect">
            <a:avLst/>
          </a:prstGeom>
        </p:spPr>
        <p:txBody>
          <a:bodyPr>
            <a:normAutofit/>
          </a:bodyPr>
          <a:lstStyle>
            <a:lvl1pPr marL="0" indent="0" algn="r">
              <a:buNone/>
              <a:defRPr sz="1400" b="0" i="0" baseline="0">
                <a:solidFill>
                  <a:schemeClr val="tx1"/>
                </a:solidFill>
                <a:latin typeface="Helvetica Light"/>
                <a:cs typeface="Helvetica Light"/>
              </a:defRPr>
            </a:lvl1pPr>
          </a:lstStyle>
          <a:p>
            <a:pPr lvl="0"/>
            <a:r>
              <a:rPr lang="en-US" dirty="0"/>
              <a:t>Date</a:t>
            </a:r>
          </a:p>
        </p:txBody>
      </p:sp>
    </p:spTree>
    <p:extLst>
      <p:ext uri="{BB962C8B-B14F-4D97-AF65-F5344CB8AC3E}">
        <p14:creationId xmlns:p14="http://schemas.microsoft.com/office/powerpoint/2010/main" val="2430462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Questions 4">
    <p:spTree>
      <p:nvGrpSpPr>
        <p:cNvPr id="1" name=""/>
        <p:cNvGrpSpPr/>
        <p:nvPr/>
      </p:nvGrpSpPr>
      <p:grpSpPr>
        <a:xfrm>
          <a:off x="0" y="0"/>
          <a:ext cx="0" cy="0"/>
          <a:chOff x="0" y="0"/>
          <a:chExt cx="0" cy="0"/>
        </a:xfrm>
      </p:grpSpPr>
      <p:pic>
        <p:nvPicPr>
          <p:cNvPr id="3" name="Picture 2" descr="shutterstock_319166342_edit.png"/>
          <p:cNvPicPr>
            <a:picLocks noChangeAspect="1"/>
          </p:cNvPicPr>
          <p:nvPr userDrawn="1"/>
        </p:nvPicPr>
        <p:blipFill rotWithShape="1">
          <a:blip r:embed="rId2">
            <a:extLst>
              <a:ext uri="{28A0092B-C50C-407E-A947-70E740481C1C}">
                <a14:useLocalDpi xmlns:a14="http://schemas.microsoft.com/office/drawing/2010/main" val="0"/>
              </a:ext>
            </a:extLst>
          </a:blip>
          <a:srcRect r="11492"/>
          <a:stretch/>
        </p:blipFill>
        <p:spPr>
          <a:xfrm>
            <a:off x="-1" y="1"/>
            <a:ext cx="9144001" cy="5155333"/>
          </a:xfrm>
          <a:prstGeom prst="rect">
            <a:avLst/>
          </a:prstGeom>
        </p:spPr>
      </p:pic>
      <p:sp>
        <p:nvSpPr>
          <p:cNvPr id="6" name="TextBox 5"/>
          <p:cNvSpPr txBox="1"/>
          <p:nvPr userDrawn="1"/>
        </p:nvSpPr>
        <p:spPr>
          <a:xfrm>
            <a:off x="837833" y="1414207"/>
            <a:ext cx="7468334" cy="1015663"/>
          </a:xfrm>
          <a:prstGeom prst="rect">
            <a:avLst/>
          </a:prstGeom>
          <a:noFill/>
        </p:spPr>
        <p:txBody>
          <a:bodyPr wrap="square" rtlCol="0">
            <a:spAutoFit/>
          </a:bodyPr>
          <a:lstStyle/>
          <a:p>
            <a:pPr algn="ctr"/>
            <a:r>
              <a:rPr lang="en-US" sz="6000" b="1" dirty="0">
                <a:solidFill>
                  <a:schemeClr val="bg1"/>
                </a:solidFill>
                <a:latin typeface="Helvetica"/>
                <a:cs typeface="Helvetica"/>
              </a:rPr>
              <a:t>QUESTIONS?</a:t>
            </a:r>
          </a:p>
        </p:txBody>
      </p:sp>
      <p:pic>
        <p:nvPicPr>
          <p:cNvPr id="7" name="Picture 6" descr="TOC_Teal.eps"/>
          <p:cNvPicPr>
            <a:picLocks noChangeAspect="1"/>
          </p:cNvPicPr>
          <p:nvPr userDrawn="1"/>
        </p:nvPicPr>
        <p:blipFill>
          <a:blip r:embed="rId3">
            <a:alphaModFix amt="46000"/>
            <a:extLst>
              <a:ext uri="{28A0092B-C50C-407E-A947-70E740481C1C}">
                <a14:useLocalDpi xmlns:a14="http://schemas.microsoft.com/office/drawing/2010/main" val="0"/>
              </a:ext>
            </a:extLst>
          </a:blip>
          <a:stretch>
            <a:fillRect/>
          </a:stretch>
        </p:blipFill>
        <p:spPr>
          <a:xfrm>
            <a:off x="99" y="2640669"/>
            <a:ext cx="9159677" cy="2514665"/>
          </a:xfrm>
          <a:prstGeom prst="rect">
            <a:avLst/>
          </a:prstGeom>
        </p:spPr>
      </p:pic>
      <p:sp>
        <p:nvSpPr>
          <p:cNvPr id="9" name="TextBox 8"/>
          <p:cNvSpPr txBox="1"/>
          <p:nvPr userDrawn="1"/>
        </p:nvSpPr>
        <p:spPr>
          <a:xfrm>
            <a:off x="163841" y="4816155"/>
            <a:ext cx="3885999" cy="215444"/>
          </a:xfrm>
          <a:prstGeom prst="rect">
            <a:avLst/>
          </a:prstGeom>
          <a:noFill/>
        </p:spPr>
        <p:txBody>
          <a:bodyPr wrap="non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kern="1200" dirty="0">
                <a:solidFill>
                  <a:srgbClr val="FFFFFF"/>
                </a:solidFill>
                <a:latin typeface="Helvetica"/>
                <a:ea typeface="+mn-ea"/>
                <a:cs typeface="Helvetica"/>
              </a:rPr>
              <a:t>© 2016 Huron Consulting Group. All rights reserved. Proprietary and confidential.</a:t>
            </a:r>
          </a:p>
        </p:txBody>
      </p:sp>
    </p:spTree>
    <p:extLst>
      <p:ext uri="{BB962C8B-B14F-4D97-AF65-F5344CB8AC3E}">
        <p14:creationId xmlns:p14="http://schemas.microsoft.com/office/powerpoint/2010/main" val="1550323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descr="TOC_New.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4366045"/>
            <a:ext cx="9172222" cy="800100"/>
          </a:xfrm>
          <a:prstGeom prst="rect">
            <a:avLst/>
          </a:prstGeom>
        </p:spPr>
      </p:pic>
      <p:sp>
        <p:nvSpPr>
          <p:cNvPr id="7" name="Slide Number Placeholder 5"/>
          <p:cNvSpPr txBox="1">
            <a:spLocks/>
          </p:cNvSpPr>
          <p:nvPr userDrawn="1"/>
        </p:nvSpPr>
        <p:spPr>
          <a:xfrm>
            <a:off x="8448323" y="4710686"/>
            <a:ext cx="453813" cy="349255"/>
          </a:xfrm>
          <a:prstGeom prst="rect">
            <a:avLst/>
          </a:prstGeom>
        </p:spPr>
        <p:txBody>
          <a:bodyPr vert="horz" lIns="91440" tIns="45720" rIns="91440" bIns="45720" rtlCol="0" anchor="ctr"/>
          <a:lstStyle>
            <a:defPPr>
              <a:defRPr lang="en-US"/>
            </a:defPPr>
            <a:lvl1pPr marL="0" algn="ctr" defTabSz="457200" rtl="0" eaLnBrk="1" latinLnBrk="0" hangingPunct="1">
              <a:defRPr sz="1000" b="1"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C2BB75-7FD5-1B49-B5CA-3D0A144D81C6}" type="slidenum">
              <a:rPr lang="en-US" sz="1200" b="1" i="0" smtClean="0">
                <a:latin typeface="Helvetica"/>
                <a:cs typeface="Helvetica"/>
              </a:rPr>
              <a:pPr/>
              <a:t>‹#›</a:t>
            </a:fld>
            <a:endParaRPr lang="en-US" sz="1200" b="1" i="0" dirty="0">
              <a:latin typeface="Helvetica"/>
              <a:cs typeface="Helvetica"/>
            </a:endParaRPr>
          </a:p>
        </p:txBody>
      </p:sp>
      <p:sp>
        <p:nvSpPr>
          <p:cNvPr id="10" name="Text Placeholder 12"/>
          <p:cNvSpPr>
            <a:spLocks noGrp="1"/>
          </p:cNvSpPr>
          <p:nvPr>
            <p:ph type="body" sz="quarter" idx="10" hasCustomPrompt="1"/>
          </p:nvPr>
        </p:nvSpPr>
        <p:spPr>
          <a:xfrm>
            <a:off x="644599" y="481809"/>
            <a:ext cx="8030478" cy="651606"/>
          </a:xfrm>
          <a:prstGeom prst="rect">
            <a:avLst/>
          </a:prstGeom>
        </p:spPr>
        <p:txBody>
          <a:bodyPr>
            <a:normAutofit/>
          </a:bodyPr>
          <a:lstStyle>
            <a:lvl1pPr marL="0" indent="0" algn="l">
              <a:buNone/>
              <a:defRPr sz="2800" b="1" baseline="0">
                <a:solidFill>
                  <a:schemeClr val="accent1"/>
                </a:solidFill>
                <a:latin typeface="Helvetica"/>
                <a:cs typeface="Helvetica"/>
              </a:defRPr>
            </a:lvl1pPr>
          </a:lstStyle>
          <a:p>
            <a:pPr lvl="0"/>
            <a:r>
              <a:rPr lang="en-US" dirty="0"/>
              <a:t>Title</a:t>
            </a:r>
          </a:p>
        </p:txBody>
      </p:sp>
      <p:sp>
        <p:nvSpPr>
          <p:cNvPr id="9" name="TextBox 8"/>
          <p:cNvSpPr txBox="1"/>
          <p:nvPr userDrawn="1"/>
        </p:nvSpPr>
        <p:spPr>
          <a:xfrm>
            <a:off x="163841" y="4816155"/>
            <a:ext cx="3885999" cy="215444"/>
          </a:xfrm>
          <a:prstGeom prst="rect">
            <a:avLst/>
          </a:prstGeom>
          <a:noFill/>
        </p:spPr>
        <p:txBody>
          <a:bodyPr wrap="non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kern="1200" dirty="0">
                <a:solidFill>
                  <a:srgbClr val="87898D"/>
                </a:solidFill>
                <a:latin typeface="Helvetica"/>
                <a:ea typeface="+mn-ea"/>
                <a:cs typeface="Helvetica"/>
              </a:rPr>
              <a:t>© 2016 Huron Consulting Group. All rights reserved. Proprietary and confidential.</a:t>
            </a:r>
          </a:p>
        </p:txBody>
      </p:sp>
    </p:spTree>
    <p:extLst>
      <p:ext uri="{BB962C8B-B14F-4D97-AF65-F5344CB8AC3E}">
        <p14:creationId xmlns:p14="http://schemas.microsoft.com/office/powerpoint/2010/main" val="137975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ubject Only">
    <p:spTree>
      <p:nvGrpSpPr>
        <p:cNvPr id="1" name=""/>
        <p:cNvGrpSpPr/>
        <p:nvPr/>
      </p:nvGrpSpPr>
      <p:grpSpPr>
        <a:xfrm>
          <a:off x="0" y="0"/>
          <a:ext cx="0" cy="0"/>
          <a:chOff x="0" y="0"/>
          <a:chExt cx="0" cy="0"/>
        </a:xfrm>
      </p:grpSpPr>
      <p:pic>
        <p:nvPicPr>
          <p:cNvPr id="10" name="Picture 9" descr="TOC_New.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4366045"/>
            <a:ext cx="9172222" cy="800100"/>
          </a:xfrm>
          <a:prstGeom prst="rect">
            <a:avLst/>
          </a:prstGeom>
        </p:spPr>
      </p:pic>
      <p:sp>
        <p:nvSpPr>
          <p:cNvPr id="11" name="Slide Number Placeholder 5"/>
          <p:cNvSpPr txBox="1">
            <a:spLocks/>
          </p:cNvSpPr>
          <p:nvPr userDrawn="1"/>
        </p:nvSpPr>
        <p:spPr>
          <a:xfrm>
            <a:off x="8448323" y="4710686"/>
            <a:ext cx="453813" cy="349255"/>
          </a:xfrm>
          <a:prstGeom prst="rect">
            <a:avLst/>
          </a:prstGeom>
        </p:spPr>
        <p:txBody>
          <a:bodyPr vert="horz" lIns="91440" tIns="45720" rIns="91440" bIns="45720" rtlCol="0" anchor="ctr"/>
          <a:lstStyle>
            <a:defPPr>
              <a:defRPr lang="en-US"/>
            </a:defPPr>
            <a:lvl1pPr marL="0" algn="ctr" defTabSz="457200" rtl="0" eaLnBrk="1" latinLnBrk="0" hangingPunct="1">
              <a:defRPr sz="1000" b="1"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C2BB75-7FD5-1B49-B5CA-3D0A144D81C6}" type="slidenum">
              <a:rPr lang="en-US" sz="1200" b="1" i="0" smtClean="0">
                <a:latin typeface="Helvetica"/>
                <a:cs typeface="Helvetica"/>
              </a:rPr>
              <a:pPr/>
              <a:t>‹#›</a:t>
            </a:fld>
            <a:endParaRPr lang="en-US" sz="1200" b="1" i="0" dirty="0">
              <a:latin typeface="Helvetica"/>
              <a:cs typeface="Helvetica"/>
            </a:endParaRPr>
          </a:p>
        </p:txBody>
      </p:sp>
      <p:sp>
        <p:nvSpPr>
          <p:cNvPr id="13" name="Text Placeholder 12"/>
          <p:cNvSpPr>
            <a:spLocks noGrp="1"/>
          </p:cNvSpPr>
          <p:nvPr>
            <p:ph type="body" sz="quarter" idx="10" hasCustomPrompt="1"/>
          </p:nvPr>
        </p:nvSpPr>
        <p:spPr>
          <a:xfrm>
            <a:off x="644599" y="481810"/>
            <a:ext cx="8118401" cy="520763"/>
          </a:xfrm>
          <a:prstGeom prst="rect">
            <a:avLst/>
          </a:prstGeom>
        </p:spPr>
        <p:txBody>
          <a:bodyPr>
            <a:normAutofit/>
          </a:bodyPr>
          <a:lstStyle>
            <a:lvl1pPr marL="0" indent="0" algn="l">
              <a:buNone/>
              <a:defRPr sz="2800" b="1" baseline="0">
                <a:solidFill>
                  <a:schemeClr val="accent1"/>
                </a:solidFill>
                <a:latin typeface="Helvetica"/>
                <a:cs typeface="Helvetica"/>
              </a:defRPr>
            </a:lvl1pPr>
          </a:lstStyle>
          <a:p>
            <a:pPr lvl="0"/>
            <a:r>
              <a:rPr lang="en-US" dirty="0"/>
              <a:t>Title</a:t>
            </a:r>
          </a:p>
        </p:txBody>
      </p:sp>
      <p:sp>
        <p:nvSpPr>
          <p:cNvPr id="14" name="Text Placeholder 12"/>
          <p:cNvSpPr>
            <a:spLocks noGrp="1"/>
          </p:cNvSpPr>
          <p:nvPr>
            <p:ph type="body" sz="quarter" idx="11" hasCustomPrompt="1"/>
          </p:nvPr>
        </p:nvSpPr>
        <p:spPr>
          <a:xfrm>
            <a:off x="647033" y="921180"/>
            <a:ext cx="8115966" cy="520763"/>
          </a:xfrm>
          <a:prstGeom prst="rect">
            <a:avLst/>
          </a:prstGeom>
        </p:spPr>
        <p:txBody>
          <a:bodyPr>
            <a:normAutofit/>
          </a:bodyPr>
          <a:lstStyle>
            <a:lvl1pPr marL="0" indent="0" algn="l">
              <a:buNone/>
              <a:defRPr sz="1800" b="0" baseline="0">
                <a:solidFill>
                  <a:schemeClr val="accent2"/>
                </a:solidFill>
                <a:latin typeface="Helvetica"/>
                <a:cs typeface="Helvetica"/>
              </a:defRPr>
            </a:lvl1pPr>
          </a:lstStyle>
          <a:p>
            <a:pPr lvl="0"/>
            <a:r>
              <a:rPr lang="en-US" dirty="0"/>
              <a:t>Subtitle</a:t>
            </a:r>
          </a:p>
        </p:txBody>
      </p:sp>
      <p:sp>
        <p:nvSpPr>
          <p:cNvPr id="7" name="TextBox 6"/>
          <p:cNvSpPr txBox="1"/>
          <p:nvPr userDrawn="1"/>
        </p:nvSpPr>
        <p:spPr>
          <a:xfrm>
            <a:off x="163841" y="4816155"/>
            <a:ext cx="3885999" cy="215444"/>
          </a:xfrm>
          <a:prstGeom prst="rect">
            <a:avLst/>
          </a:prstGeom>
          <a:noFill/>
        </p:spPr>
        <p:txBody>
          <a:bodyPr wrap="non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kern="1200" dirty="0">
                <a:solidFill>
                  <a:srgbClr val="87898D"/>
                </a:solidFill>
                <a:latin typeface="Helvetica"/>
                <a:ea typeface="+mn-ea"/>
                <a:cs typeface="Helvetica"/>
              </a:rPr>
              <a:t>© 2016 Huron Consulting Group. All rights reserved. Proprietary and confidential.</a:t>
            </a:r>
          </a:p>
        </p:txBody>
      </p:sp>
    </p:spTree>
    <p:extLst>
      <p:ext uri="{BB962C8B-B14F-4D97-AF65-F5344CB8AC3E}">
        <p14:creationId xmlns:p14="http://schemas.microsoft.com/office/powerpoint/2010/main" val="2675005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 Slide 1">
    <p:spTree>
      <p:nvGrpSpPr>
        <p:cNvPr id="1" name=""/>
        <p:cNvGrpSpPr/>
        <p:nvPr/>
      </p:nvGrpSpPr>
      <p:grpSpPr>
        <a:xfrm>
          <a:off x="0" y="0"/>
          <a:ext cx="0" cy="0"/>
          <a:chOff x="0" y="0"/>
          <a:chExt cx="0" cy="0"/>
        </a:xfrm>
      </p:grpSpPr>
      <p:pic>
        <p:nvPicPr>
          <p:cNvPr id="4" name="Picture 3" descr="TOC_New.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48" y="4366045"/>
            <a:ext cx="9172222" cy="800100"/>
          </a:xfrm>
          <a:prstGeom prst="rect">
            <a:avLst/>
          </a:prstGeom>
        </p:spPr>
      </p:pic>
      <p:sp>
        <p:nvSpPr>
          <p:cNvPr id="5" name="Slide Number Placeholder 5"/>
          <p:cNvSpPr txBox="1">
            <a:spLocks/>
          </p:cNvSpPr>
          <p:nvPr userDrawn="1"/>
        </p:nvSpPr>
        <p:spPr>
          <a:xfrm>
            <a:off x="8448323" y="4710686"/>
            <a:ext cx="453813" cy="349255"/>
          </a:xfrm>
          <a:prstGeom prst="rect">
            <a:avLst/>
          </a:prstGeom>
        </p:spPr>
        <p:txBody>
          <a:bodyPr vert="horz" lIns="91440" tIns="45720" rIns="91440" bIns="45720" rtlCol="0" anchor="ctr"/>
          <a:lstStyle>
            <a:defPPr>
              <a:defRPr lang="en-US"/>
            </a:defPPr>
            <a:lvl1pPr marL="0" algn="ctr" defTabSz="457200" rtl="0" eaLnBrk="1" latinLnBrk="0" hangingPunct="1">
              <a:defRPr sz="1000" b="1"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C2BB75-7FD5-1B49-B5CA-3D0A144D81C6}" type="slidenum">
              <a:rPr lang="en-US" sz="1200" b="1" i="0" smtClean="0">
                <a:latin typeface="Helvetica"/>
                <a:cs typeface="Helvetica"/>
              </a:rPr>
              <a:pPr/>
              <a:t>‹#›</a:t>
            </a:fld>
            <a:endParaRPr lang="en-US" sz="1200" b="1" i="0" dirty="0">
              <a:latin typeface="Helvetica"/>
              <a:cs typeface="Helvetica"/>
            </a:endParaRPr>
          </a:p>
        </p:txBody>
      </p:sp>
      <p:sp>
        <p:nvSpPr>
          <p:cNvPr id="7" name="Text Placeholder 12"/>
          <p:cNvSpPr>
            <a:spLocks noGrp="1"/>
          </p:cNvSpPr>
          <p:nvPr>
            <p:ph type="body" sz="quarter" idx="10" hasCustomPrompt="1"/>
          </p:nvPr>
        </p:nvSpPr>
        <p:spPr>
          <a:xfrm>
            <a:off x="644599" y="481810"/>
            <a:ext cx="8108632" cy="520763"/>
          </a:xfrm>
          <a:prstGeom prst="rect">
            <a:avLst/>
          </a:prstGeom>
        </p:spPr>
        <p:txBody>
          <a:bodyPr>
            <a:normAutofit/>
          </a:bodyPr>
          <a:lstStyle>
            <a:lvl1pPr marL="0" indent="0" algn="l">
              <a:buNone/>
              <a:defRPr sz="2800" b="1" baseline="0">
                <a:solidFill>
                  <a:schemeClr val="accent1"/>
                </a:solidFill>
                <a:latin typeface="Helvetica"/>
                <a:cs typeface="Helvetica"/>
              </a:defRPr>
            </a:lvl1pPr>
          </a:lstStyle>
          <a:p>
            <a:pPr lvl="0"/>
            <a:r>
              <a:rPr lang="en-US" dirty="0"/>
              <a:t>Title</a:t>
            </a:r>
          </a:p>
        </p:txBody>
      </p:sp>
      <p:sp>
        <p:nvSpPr>
          <p:cNvPr id="8" name="Text Placeholder 12"/>
          <p:cNvSpPr>
            <a:spLocks noGrp="1"/>
          </p:cNvSpPr>
          <p:nvPr>
            <p:ph type="body" sz="quarter" idx="11" hasCustomPrompt="1"/>
          </p:nvPr>
        </p:nvSpPr>
        <p:spPr>
          <a:xfrm>
            <a:off x="647033" y="921180"/>
            <a:ext cx="8106198" cy="520763"/>
          </a:xfrm>
          <a:prstGeom prst="rect">
            <a:avLst/>
          </a:prstGeom>
        </p:spPr>
        <p:txBody>
          <a:bodyPr>
            <a:normAutofit/>
          </a:bodyPr>
          <a:lstStyle>
            <a:lvl1pPr marL="0" indent="0" algn="l">
              <a:buNone/>
              <a:defRPr sz="1800" b="0" baseline="0">
                <a:solidFill>
                  <a:srgbClr val="1D9AA6"/>
                </a:solidFill>
                <a:latin typeface="Helvetica"/>
                <a:cs typeface="Helvetica"/>
              </a:defRPr>
            </a:lvl1pPr>
          </a:lstStyle>
          <a:p>
            <a:pPr lvl="0"/>
            <a:r>
              <a:rPr lang="en-US" dirty="0"/>
              <a:t>Subtitle</a:t>
            </a:r>
          </a:p>
        </p:txBody>
      </p:sp>
      <p:sp>
        <p:nvSpPr>
          <p:cNvPr id="11" name="Text Placeholder 10"/>
          <p:cNvSpPr>
            <a:spLocks noGrp="1"/>
          </p:cNvSpPr>
          <p:nvPr>
            <p:ph type="body" idx="12" hasCustomPrompt="1"/>
          </p:nvPr>
        </p:nvSpPr>
        <p:spPr>
          <a:xfrm>
            <a:off x="644599" y="1659468"/>
            <a:ext cx="8108632" cy="2541302"/>
          </a:xfrm>
          <a:prstGeom prst="rect">
            <a:avLst/>
          </a:prstGeom>
        </p:spPr>
        <p:txBody>
          <a:bodyPr vert="horz"/>
          <a:lstStyle>
            <a:lvl1pPr marL="171450" indent="-171450">
              <a:buFont typeface="Arial"/>
              <a:buChar char="•"/>
              <a:defRPr sz="1800"/>
            </a:lvl1pPr>
            <a:lvl2pPr>
              <a:defRPr sz="1600"/>
            </a:lvl2pPr>
            <a:lvl3pPr>
              <a:defRPr sz="1400"/>
            </a:lvl3pPr>
            <a:lvl4pPr>
              <a:defRPr sz="1200"/>
            </a:lvl4pPr>
            <a:lvl5pPr>
              <a:defRPr sz="1200"/>
            </a:lvl5pPr>
          </a:lstStyle>
          <a:p>
            <a:pPr lvl="0"/>
            <a:r>
              <a:rPr lang="en-US" dirty="0"/>
              <a:t>Headline Text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Box 8"/>
          <p:cNvSpPr txBox="1"/>
          <p:nvPr userDrawn="1"/>
        </p:nvSpPr>
        <p:spPr>
          <a:xfrm>
            <a:off x="163841" y="4816155"/>
            <a:ext cx="3885999" cy="215444"/>
          </a:xfrm>
          <a:prstGeom prst="rect">
            <a:avLst/>
          </a:prstGeom>
          <a:noFill/>
        </p:spPr>
        <p:txBody>
          <a:bodyPr wrap="non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kern="1200" dirty="0">
                <a:solidFill>
                  <a:srgbClr val="87898D"/>
                </a:solidFill>
                <a:latin typeface="Helvetica"/>
                <a:ea typeface="+mn-ea"/>
                <a:cs typeface="Helvetica"/>
              </a:rPr>
              <a:t>© 2016 Huron Consulting Group. All rights reserved. Proprietary and confidential.</a:t>
            </a:r>
          </a:p>
        </p:txBody>
      </p:sp>
    </p:spTree>
    <p:extLst>
      <p:ext uri="{BB962C8B-B14F-4D97-AF65-F5344CB8AC3E}">
        <p14:creationId xmlns:p14="http://schemas.microsoft.com/office/powerpoint/2010/main" val="41186981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py Heavy Slide">
    <p:spTree>
      <p:nvGrpSpPr>
        <p:cNvPr id="1" name=""/>
        <p:cNvGrpSpPr/>
        <p:nvPr/>
      </p:nvGrpSpPr>
      <p:grpSpPr>
        <a:xfrm>
          <a:off x="0" y="0"/>
          <a:ext cx="0" cy="0"/>
          <a:chOff x="0" y="0"/>
          <a:chExt cx="0" cy="0"/>
        </a:xfrm>
      </p:grpSpPr>
      <p:sp>
        <p:nvSpPr>
          <p:cNvPr id="3" name="TextBox 2"/>
          <p:cNvSpPr txBox="1"/>
          <p:nvPr userDrawn="1"/>
        </p:nvSpPr>
        <p:spPr>
          <a:xfrm>
            <a:off x="163841" y="4816155"/>
            <a:ext cx="3885999" cy="215444"/>
          </a:xfrm>
          <a:prstGeom prst="rect">
            <a:avLst/>
          </a:prstGeom>
          <a:noFill/>
        </p:spPr>
        <p:txBody>
          <a:bodyPr wrap="non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kern="1200" dirty="0">
                <a:solidFill>
                  <a:srgbClr val="87898D"/>
                </a:solidFill>
                <a:latin typeface="Helvetica"/>
                <a:ea typeface="+mn-ea"/>
                <a:cs typeface="Helvetica"/>
              </a:rPr>
              <a:t>© 2016 Huron Consulting Group. All rights reserved. Proprietary and confidential.</a:t>
            </a:r>
          </a:p>
        </p:txBody>
      </p:sp>
      <p:sp>
        <p:nvSpPr>
          <p:cNvPr id="4" name="Text Placeholder 12"/>
          <p:cNvSpPr>
            <a:spLocks noGrp="1"/>
          </p:cNvSpPr>
          <p:nvPr>
            <p:ph type="body" sz="quarter" idx="10" hasCustomPrompt="1"/>
          </p:nvPr>
        </p:nvSpPr>
        <p:spPr>
          <a:xfrm>
            <a:off x="644599" y="481810"/>
            <a:ext cx="8098863" cy="520763"/>
          </a:xfrm>
          <a:prstGeom prst="rect">
            <a:avLst/>
          </a:prstGeom>
        </p:spPr>
        <p:txBody>
          <a:bodyPr>
            <a:normAutofit/>
          </a:bodyPr>
          <a:lstStyle>
            <a:lvl1pPr marL="0" indent="0" algn="l">
              <a:buNone/>
              <a:defRPr sz="2800" b="1" baseline="0">
                <a:solidFill>
                  <a:schemeClr val="accent1"/>
                </a:solidFill>
                <a:latin typeface="Helvetica"/>
                <a:cs typeface="Helvetica"/>
              </a:defRPr>
            </a:lvl1pPr>
          </a:lstStyle>
          <a:p>
            <a:pPr lvl="0"/>
            <a:r>
              <a:rPr lang="en-US" dirty="0"/>
              <a:t>Title</a:t>
            </a:r>
          </a:p>
        </p:txBody>
      </p:sp>
      <p:sp>
        <p:nvSpPr>
          <p:cNvPr id="5" name="Text Placeholder 12"/>
          <p:cNvSpPr>
            <a:spLocks noGrp="1"/>
          </p:cNvSpPr>
          <p:nvPr>
            <p:ph type="body" sz="quarter" idx="11" hasCustomPrompt="1"/>
          </p:nvPr>
        </p:nvSpPr>
        <p:spPr>
          <a:xfrm>
            <a:off x="647033" y="921180"/>
            <a:ext cx="8096428" cy="520763"/>
          </a:xfrm>
          <a:prstGeom prst="rect">
            <a:avLst/>
          </a:prstGeom>
        </p:spPr>
        <p:txBody>
          <a:bodyPr>
            <a:normAutofit/>
          </a:bodyPr>
          <a:lstStyle>
            <a:lvl1pPr marL="0" indent="0" algn="l">
              <a:buNone/>
              <a:defRPr sz="1800" b="0" baseline="0">
                <a:solidFill>
                  <a:schemeClr val="accent2"/>
                </a:solidFill>
                <a:latin typeface="Helvetica"/>
                <a:cs typeface="Helvetica"/>
              </a:defRPr>
            </a:lvl1pPr>
          </a:lstStyle>
          <a:p>
            <a:pPr lvl="0"/>
            <a:r>
              <a:rPr lang="en-US" dirty="0"/>
              <a:t>Subtitle</a:t>
            </a:r>
          </a:p>
        </p:txBody>
      </p:sp>
      <p:sp>
        <p:nvSpPr>
          <p:cNvPr id="6" name="Slide Number Placeholder 5"/>
          <p:cNvSpPr txBox="1">
            <a:spLocks/>
          </p:cNvSpPr>
          <p:nvPr userDrawn="1"/>
        </p:nvSpPr>
        <p:spPr>
          <a:xfrm>
            <a:off x="8448323" y="4710686"/>
            <a:ext cx="453813" cy="349255"/>
          </a:xfrm>
          <a:prstGeom prst="rect">
            <a:avLst/>
          </a:prstGeom>
        </p:spPr>
        <p:txBody>
          <a:bodyPr vert="horz" lIns="91440" tIns="45720" rIns="91440" bIns="45720" rtlCol="0" anchor="ctr"/>
          <a:lstStyle>
            <a:defPPr>
              <a:defRPr lang="en-US"/>
            </a:defPPr>
            <a:lvl1pPr marL="0" algn="ctr" defTabSz="457200" rtl="0" eaLnBrk="1" latinLnBrk="0" hangingPunct="1">
              <a:defRPr sz="1000" b="1"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C2BB75-7FD5-1B49-B5CA-3D0A144D81C6}" type="slidenum">
              <a:rPr lang="en-US" sz="1200" b="1" i="0" smtClean="0">
                <a:solidFill>
                  <a:srgbClr val="1D9AA6"/>
                </a:solidFill>
                <a:latin typeface="Helvetica"/>
                <a:cs typeface="Helvetica"/>
              </a:rPr>
              <a:pPr/>
              <a:t>‹#›</a:t>
            </a:fld>
            <a:endParaRPr lang="en-US" sz="1200" b="1" i="0" dirty="0">
              <a:solidFill>
                <a:srgbClr val="1D9AA6"/>
              </a:solidFill>
              <a:latin typeface="Helvetica"/>
              <a:cs typeface="Helvetica"/>
            </a:endParaRPr>
          </a:p>
        </p:txBody>
      </p:sp>
      <p:sp>
        <p:nvSpPr>
          <p:cNvPr id="7" name="Text Placeholder 10"/>
          <p:cNvSpPr>
            <a:spLocks noGrp="1"/>
          </p:cNvSpPr>
          <p:nvPr>
            <p:ph type="body" idx="12" hasCustomPrompt="1"/>
          </p:nvPr>
        </p:nvSpPr>
        <p:spPr>
          <a:xfrm>
            <a:off x="644601" y="1659467"/>
            <a:ext cx="3771093" cy="3051218"/>
          </a:xfrm>
          <a:prstGeom prst="rect">
            <a:avLst/>
          </a:prstGeom>
        </p:spPr>
        <p:txBody>
          <a:bodyPr vert="horz"/>
          <a:lstStyle>
            <a:lvl1pPr marL="171450" indent="-171450">
              <a:buFont typeface="Arial"/>
              <a:buChar char="•"/>
              <a:defRPr sz="1800"/>
            </a:lvl1pPr>
            <a:lvl2pPr>
              <a:defRPr sz="1600"/>
            </a:lvl2pPr>
            <a:lvl3pPr>
              <a:defRPr sz="1400"/>
            </a:lvl3pPr>
            <a:lvl4pPr>
              <a:defRPr sz="1200"/>
            </a:lvl4pPr>
            <a:lvl5pPr>
              <a:defRPr sz="1200"/>
            </a:lvl5pPr>
          </a:lstStyle>
          <a:p>
            <a:pPr lvl="0"/>
            <a:r>
              <a:rPr lang="en-US" dirty="0"/>
              <a:t>Headline Text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0"/>
          <p:cNvSpPr>
            <a:spLocks noGrp="1"/>
          </p:cNvSpPr>
          <p:nvPr>
            <p:ph type="body" idx="13" hasCustomPrompt="1"/>
          </p:nvPr>
        </p:nvSpPr>
        <p:spPr>
          <a:xfrm>
            <a:off x="4568825" y="1644651"/>
            <a:ext cx="4174636" cy="3066034"/>
          </a:xfrm>
          <a:prstGeom prst="rect">
            <a:avLst/>
          </a:prstGeom>
        </p:spPr>
        <p:txBody>
          <a:bodyPr vert="horz"/>
          <a:lstStyle>
            <a:lvl1pPr marL="171450" indent="-171450">
              <a:buFont typeface="Arial"/>
              <a:buChar char="•"/>
              <a:defRPr sz="1800"/>
            </a:lvl1pPr>
            <a:lvl2pPr>
              <a:defRPr sz="1600"/>
            </a:lvl2pPr>
            <a:lvl3pPr>
              <a:defRPr sz="1400"/>
            </a:lvl3pPr>
            <a:lvl4pPr>
              <a:defRPr sz="1200"/>
            </a:lvl4pPr>
            <a:lvl5pPr>
              <a:defRPr sz="1200"/>
            </a:lvl5pPr>
          </a:lstStyle>
          <a:p>
            <a:pPr lvl="0"/>
            <a:r>
              <a:rPr lang="en-US" dirty="0"/>
              <a:t>Headline Text</a:t>
            </a:r>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71228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ography 1 person">
    <p:spTree>
      <p:nvGrpSpPr>
        <p:cNvPr id="1" name=""/>
        <p:cNvGrpSpPr/>
        <p:nvPr/>
      </p:nvGrpSpPr>
      <p:grpSpPr>
        <a:xfrm>
          <a:off x="0" y="0"/>
          <a:ext cx="0" cy="0"/>
          <a:chOff x="0" y="0"/>
          <a:chExt cx="0" cy="0"/>
        </a:xfrm>
      </p:grpSpPr>
      <p:sp>
        <p:nvSpPr>
          <p:cNvPr id="11" name="Rectangle 10"/>
          <p:cNvSpPr/>
          <p:nvPr userDrawn="1"/>
        </p:nvSpPr>
        <p:spPr>
          <a:xfrm>
            <a:off x="0" y="971550"/>
            <a:ext cx="9144000" cy="3255737"/>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lide Number Placeholder 5"/>
          <p:cNvSpPr txBox="1">
            <a:spLocks/>
          </p:cNvSpPr>
          <p:nvPr userDrawn="1"/>
        </p:nvSpPr>
        <p:spPr>
          <a:xfrm>
            <a:off x="8448323" y="4710686"/>
            <a:ext cx="453813" cy="349255"/>
          </a:xfrm>
          <a:prstGeom prst="rect">
            <a:avLst/>
          </a:prstGeom>
        </p:spPr>
        <p:txBody>
          <a:bodyPr vert="horz" lIns="91440" tIns="45720" rIns="91440" bIns="45720" rtlCol="0" anchor="ctr"/>
          <a:lstStyle>
            <a:defPPr>
              <a:defRPr lang="en-US"/>
            </a:defPPr>
            <a:lvl1pPr marL="0" algn="ctr" defTabSz="457200" rtl="0" eaLnBrk="1" latinLnBrk="0" hangingPunct="1">
              <a:defRPr sz="1000" b="1"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C2BB75-7FD5-1B49-B5CA-3D0A144D81C6}" type="slidenum">
              <a:rPr lang="en-US" sz="1200" b="1" i="0" smtClean="0">
                <a:solidFill>
                  <a:srgbClr val="1D9AA6"/>
                </a:solidFill>
                <a:latin typeface="Helvetica"/>
                <a:cs typeface="Helvetica"/>
              </a:rPr>
              <a:pPr/>
              <a:t>‹#›</a:t>
            </a:fld>
            <a:endParaRPr lang="en-US" sz="1200" b="1" i="0" dirty="0">
              <a:solidFill>
                <a:srgbClr val="1D9AA6"/>
              </a:solidFill>
              <a:latin typeface="Helvetica"/>
              <a:cs typeface="Helvetica"/>
            </a:endParaRPr>
          </a:p>
        </p:txBody>
      </p:sp>
      <p:sp>
        <p:nvSpPr>
          <p:cNvPr id="8" name="Title 1"/>
          <p:cNvSpPr>
            <a:spLocks noGrp="1"/>
          </p:cNvSpPr>
          <p:nvPr>
            <p:ph type="title" hasCustomPrompt="1"/>
          </p:nvPr>
        </p:nvSpPr>
        <p:spPr>
          <a:xfrm>
            <a:off x="3733801" y="1733550"/>
            <a:ext cx="5105400" cy="834968"/>
          </a:xfrm>
          <a:prstGeom prst="rect">
            <a:avLst/>
          </a:prstGeom>
        </p:spPr>
        <p:txBody>
          <a:bodyPr>
            <a:noAutofit/>
          </a:bodyPr>
          <a:lstStyle>
            <a:lvl1pPr algn="l">
              <a:lnSpc>
                <a:spcPts val="6500"/>
              </a:lnSpc>
              <a:defRPr sz="2400" b="1">
                <a:solidFill>
                  <a:schemeClr val="accent1"/>
                </a:solidFill>
                <a:latin typeface="Arial" panose="020B0604020202020204" pitchFamily="34" charset="0"/>
                <a:cs typeface="Arial" panose="020B0604020202020204" pitchFamily="34" charset="0"/>
              </a:defRPr>
            </a:lvl1pPr>
          </a:lstStyle>
          <a:p>
            <a:r>
              <a:rPr lang="en-US" dirty="0"/>
              <a:t>Name Here</a:t>
            </a:r>
          </a:p>
        </p:txBody>
      </p:sp>
      <p:sp>
        <p:nvSpPr>
          <p:cNvPr id="9" name="Content Placeholder 2"/>
          <p:cNvSpPr>
            <a:spLocks noGrp="1"/>
          </p:cNvSpPr>
          <p:nvPr>
            <p:ph idx="1" hasCustomPrompt="1"/>
          </p:nvPr>
        </p:nvSpPr>
        <p:spPr>
          <a:xfrm>
            <a:off x="3744948" y="2571750"/>
            <a:ext cx="5094252" cy="1065137"/>
          </a:xfrm>
          <a:prstGeom prst="rect">
            <a:avLst/>
          </a:prstGeom>
        </p:spPr>
        <p:txBody>
          <a:bodyPr>
            <a:noAutofit/>
          </a:bodyPr>
          <a:lstStyle>
            <a:lvl1pPr marL="0" indent="0">
              <a:lnSpc>
                <a:spcPct val="150000"/>
              </a:lnSpc>
              <a:spcBef>
                <a:spcPts val="2000"/>
              </a:spcBef>
              <a:buNone/>
              <a:defRPr lang="en-US" sz="1200" kern="1200" spc="300" baseline="0" dirty="0" smtClean="0">
                <a:solidFill>
                  <a:srgbClr val="1D9AA6"/>
                </a:solidFill>
                <a:latin typeface="Helvetica Light"/>
                <a:ea typeface="+mn-ea"/>
                <a:cs typeface="Arial" panose="020B0604020202020204" pitchFamily="34" charset="0"/>
              </a:defRPr>
            </a:lvl1pPr>
            <a:lvl2pPr marL="288925" indent="0">
              <a:spcBef>
                <a:spcPts val="2000"/>
              </a:spcBef>
              <a:buNone/>
              <a:defRPr sz="2500"/>
            </a:lvl2pPr>
            <a:lvl3pPr marL="692150" indent="0">
              <a:spcBef>
                <a:spcPts val="2000"/>
              </a:spcBef>
              <a:buNone/>
              <a:defRPr sz="2500"/>
            </a:lvl3pPr>
            <a:lvl4pPr marL="968375" indent="0">
              <a:spcBef>
                <a:spcPts val="2000"/>
              </a:spcBef>
              <a:buNone/>
              <a:defRPr sz="2500"/>
            </a:lvl4pPr>
            <a:lvl5pPr marL="1320800" indent="0">
              <a:spcBef>
                <a:spcPts val="2000"/>
              </a:spcBef>
              <a:buNone/>
              <a:defRPr sz="2500"/>
            </a:lvl5pPr>
          </a:lstStyle>
          <a:p>
            <a:pPr marL="0" lvl="0" indent="0" algn="l" defTabSz="914400" rtl="0" eaLnBrk="1" latinLnBrk="0" hangingPunct="1">
              <a:spcBef>
                <a:spcPct val="20000"/>
              </a:spcBef>
              <a:buFont typeface="Arial" panose="020B0604020202020204" pitchFamily="34" charset="0"/>
              <a:buNone/>
            </a:pPr>
            <a:r>
              <a:rPr lang="en-US" dirty="0"/>
              <a:t>email@huronconsultinggroup.com</a:t>
            </a:r>
          </a:p>
        </p:txBody>
      </p:sp>
      <p:sp>
        <p:nvSpPr>
          <p:cNvPr id="13" name="TextBox 12"/>
          <p:cNvSpPr txBox="1"/>
          <p:nvPr userDrawn="1"/>
        </p:nvSpPr>
        <p:spPr>
          <a:xfrm>
            <a:off x="163841" y="4816155"/>
            <a:ext cx="3885999" cy="215444"/>
          </a:xfrm>
          <a:prstGeom prst="rect">
            <a:avLst/>
          </a:prstGeom>
          <a:noFill/>
        </p:spPr>
        <p:txBody>
          <a:bodyPr wrap="non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kern="1200" dirty="0">
                <a:solidFill>
                  <a:srgbClr val="87898D"/>
                </a:solidFill>
                <a:latin typeface="Helvetica"/>
                <a:ea typeface="+mn-ea"/>
                <a:cs typeface="Helvetica"/>
              </a:rPr>
              <a:t>© 2016 Huron Consulting Group. All rights reserved. Proprietary and confidential.</a:t>
            </a:r>
          </a:p>
        </p:txBody>
      </p:sp>
      <p:grpSp>
        <p:nvGrpSpPr>
          <p:cNvPr id="18" name="Group 17"/>
          <p:cNvGrpSpPr/>
          <p:nvPr userDrawn="1"/>
        </p:nvGrpSpPr>
        <p:grpSpPr>
          <a:xfrm>
            <a:off x="1055077" y="1862518"/>
            <a:ext cx="1828800" cy="1462312"/>
            <a:chOff x="209550" y="1857374"/>
            <a:chExt cx="2438401" cy="1638301"/>
          </a:xfrm>
          <a:solidFill>
            <a:schemeClr val="accent2"/>
          </a:solidFill>
        </p:grpSpPr>
        <p:sp>
          <p:nvSpPr>
            <p:cNvPr id="19" name="Rectangle 18"/>
            <p:cNvSpPr/>
            <p:nvPr/>
          </p:nvSpPr>
          <p:spPr>
            <a:xfrm>
              <a:off x="209550" y="1857374"/>
              <a:ext cx="2438401" cy="1638301"/>
            </a:xfrm>
            <a:prstGeom prst="rect">
              <a:avLst/>
            </a:prstGeom>
            <a:grp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dirty="0"/>
            </a:p>
          </p:txBody>
        </p:sp>
        <p:sp>
          <p:nvSpPr>
            <p:cNvPr id="20" name="Rounded Rectangle 19"/>
            <p:cNvSpPr/>
            <p:nvPr/>
          </p:nvSpPr>
          <p:spPr>
            <a:xfrm>
              <a:off x="285750" y="2669592"/>
              <a:ext cx="2295524" cy="776284"/>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1" name="TextBox 20"/>
            <p:cNvSpPr txBox="1"/>
            <p:nvPr/>
          </p:nvSpPr>
          <p:spPr>
            <a:xfrm>
              <a:off x="490537" y="1866899"/>
              <a:ext cx="1895475" cy="655153"/>
            </a:xfrm>
            <a:prstGeom prst="rect">
              <a:avLst/>
            </a:prstGeom>
            <a:grpFill/>
          </p:spPr>
          <p:txBody>
            <a:bodyPr wrap="square" rtlCol="0">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2000" b="1" baseline="0" dirty="0">
                  <a:solidFill>
                    <a:schemeClr val="bg1"/>
                  </a:solidFill>
                  <a:latin typeface="Arial" panose="020B0604020202020204" pitchFamily="34" charset="0"/>
                  <a:cs typeface="Arial" panose="020B0604020202020204" pitchFamily="34" charset="0"/>
                </a:rPr>
                <a:t>H E L L O</a:t>
              </a:r>
            </a:p>
            <a:p>
              <a:pPr marL="0" marR="0" indent="0" algn="ctr" defTabSz="914400" rtl="0" eaLnBrk="1" fontAlgn="base" latinLnBrk="0" hangingPunct="1">
                <a:lnSpc>
                  <a:spcPct val="100000"/>
                </a:lnSpc>
                <a:spcBef>
                  <a:spcPct val="0"/>
                </a:spcBef>
                <a:spcAft>
                  <a:spcPct val="0"/>
                </a:spcAft>
                <a:buClrTx/>
                <a:buSzTx/>
                <a:buFontTx/>
                <a:buNone/>
                <a:tabLst/>
              </a:pPr>
              <a:r>
                <a:rPr lang="en-US" sz="1200" b="1" baseline="0" dirty="0">
                  <a:solidFill>
                    <a:schemeClr val="bg1"/>
                  </a:solidFill>
                  <a:latin typeface="Arial" panose="020B0604020202020204" pitchFamily="34" charset="0"/>
                  <a:cs typeface="Arial" panose="020B0604020202020204" pitchFamily="34" charset="0"/>
                </a:rPr>
                <a:t>my name is</a:t>
              </a:r>
            </a:p>
          </p:txBody>
        </p:sp>
      </p:grpSp>
    </p:spTree>
    <p:extLst>
      <p:ext uri="{BB962C8B-B14F-4D97-AF65-F5344CB8AC3E}">
        <p14:creationId xmlns:p14="http://schemas.microsoft.com/office/powerpoint/2010/main" val="907845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Blank_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2147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Awards">
    <p:spTree>
      <p:nvGrpSpPr>
        <p:cNvPr id="1" name=""/>
        <p:cNvGrpSpPr/>
        <p:nvPr/>
      </p:nvGrpSpPr>
      <p:grpSpPr>
        <a:xfrm>
          <a:off x="0" y="0"/>
          <a:ext cx="0" cy="0"/>
          <a:chOff x="0" y="0"/>
          <a:chExt cx="0" cy="0"/>
        </a:xfrm>
      </p:grpSpPr>
      <p:sp>
        <p:nvSpPr>
          <p:cNvPr id="3" name="Rectangle 2"/>
          <p:cNvSpPr/>
          <p:nvPr userDrawn="1"/>
        </p:nvSpPr>
        <p:spPr>
          <a:xfrm>
            <a:off x="0" y="-9525"/>
            <a:ext cx="9187795" cy="5154741"/>
          </a:xfrm>
          <a:prstGeom prst="rect">
            <a:avLst/>
          </a:prstGeom>
          <a:solidFill>
            <a:srgbClr val="1D9AA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accent1"/>
              </a:solidFill>
            </a:endParaRPr>
          </a:p>
        </p:txBody>
      </p:sp>
      <p:sp>
        <p:nvSpPr>
          <p:cNvPr id="9" name="Slide Number Placeholder 5"/>
          <p:cNvSpPr txBox="1">
            <a:spLocks/>
          </p:cNvSpPr>
          <p:nvPr userDrawn="1"/>
        </p:nvSpPr>
        <p:spPr>
          <a:xfrm>
            <a:off x="8448321" y="4710685"/>
            <a:ext cx="453813" cy="349255"/>
          </a:xfrm>
          <a:prstGeom prst="rect">
            <a:avLst/>
          </a:prstGeom>
        </p:spPr>
        <p:txBody>
          <a:bodyPr vert="horz" lIns="91440" tIns="45720" rIns="91440" bIns="45720" rtlCol="0" anchor="ctr"/>
          <a:lstStyle>
            <a:defPPr>
              <a:defRPr lang="en-US"/>
            </a:defPPr>
            <a:lvl1pPr marL="0" algn="ctr" defTabSz="457200" rtl="0" eaLnBrk="1" latinLnBrk="0" hangingPunct="1">
              <a:defRPr sz="1000" b="1"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C2BB75-7FD5-1B49-B5CA-3D0A144D81C6}" type="slidenum">
              <a:rPr lang="en-US" sz="1200" b="1" i="0" smtClean="0">
                <a:latin typeface="Helvetica"/>
                <a:cs typeface="Helvetica"/>
              </a:rPr>
              <a:pPr/>
              <a:t>‹#›</a:t>
            </a:fld>
            <a:endParaRPr lang="en-US" sz="1200" b="1" i="0" dirty="0">
              <a:latin typeface="Helvetica"/>
              <a:cs typeface="Helvetica"/>
            </a:endParaRPr>
          </a:p>
        </p:txBody>
      </p:sp>
      <p:sp>
        <p:nvSpPr>
          <p:cNvPr id="14" name="TextBox 13"/>
          <p:cNvSpPr txBox="1"/>
          <p:nvPr userDrawn="1"/>
        </p:nvSpPr>
        <p:spPr>
          <a:xfrm>
            <a:off x="169349" y="4816155"/>
            <a:ext cx="3880489" cy="215444"/>
          </a:xfrm>
          <a:prstGeom prst="rect">
            <a:avLst/>
          </a:prstGeom>
          <a:noFill/>
        </p:spPr>
        <p:txBody>
          <a:bodyPr wrap="non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kern="1200" dirty="0">
                <a:solidFill>
                  <a:srgbClr val="FFFFFF"/>
                </a:solidFill>
                <a:latin typeface="Helvetica"/>
                <a:ea typeface="+mn-ea"/>
                <a:cs typeface="Helvetica"/>
              </a:rPr>
              <a:t>© 2016 Huron Consulting Group. All rights reserved. Proprietary and confidential.</a:t>
            </a:r>
          </a:p>
        </p:txBody>
      </p:sp>
    </p:spTree>
    <p:extLst>
      <p:ext uri="{BB962C8B-B14F-4D97-AF65-F5344CB8AC3E}">
        <p14:creationId xmlns:p14="http://schemas.microsoft.com/office/powerpoint/2010/main" val="208173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01737830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8" r:id="rId3"/>
    <p:sldLayoutId id="2147483669" r:id="rId4"/>
    <p:sldLayoutId id="2147483665" r:id="rId5"/>
    <p:sldLayoutId id="2147483667" r:id="rId6"/>
    <p:sldLayoutId id="2147483670" r:id="rId7"/>
    <p:sldLayoutId id="2147483672" r:id="rId8"/>
    <p:sldLayoutId id="2147483673" r:id="rId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552700" y="1839792"/>
            <a:ext cx="5981700" cy="651606"/>
          </a:xfrm>
        </p:spPr>
        <p:txBody>
          <a:bodyPr>
            <a:normAutofit lnSpcReduction="10000"/>
          </a:bodyPr>
          <a:lstStyle/>
          <a:p>
            <a:r>
              <a:rPr lang="en-US" sz="4000" dirty="0"/>
              <a:t>Click® IACUC</a:t>
            </a:r>
          </a:p>
        </p:txBody>
      </p:sp>
      <p:sp>
        <p:nvSpPr>
          <p:cNvPr id="3" name="Text Placeholder 2"/>
          <p:cNvSpPr>
            <a:spLocks noGrp="1"/>
          </p:cNvSpPr>
          <p:nvPr>
            <p:ph type="body" sz="quarter" idx="11"/>
          </p:nvPr>
        </p:nvSpPr>
        <p:spPr>
          <a:xfrm>
            <a:off x="2552700" y="2644659"/>
            <a:ext cx="5981700" cy="493129"/>
          </a:xfrm>
        </p:spPr>
        <p:txBody>
          <a:bodyPr>
            <a:normAutofit/>
          </a:bodyPr>
          <a:lstStyle/>
          <a:p>
            <a:r>
              <a:rPr lang="en-US" sz="2400" dirty="0">
                <a:solidFill>
                  <a:srgbClr val="1D9AA6"/>
                </a:solidFill>
              </a:rPr>
              <a:t>IACUC Administrator Training: Day 1</a:t>
            </a:r>
          </a:p>
        </p:txBody>
      </p:sp>
      <p:sp>
        <p:nvSpPr>
          <p:cNvPr id="4" name="Text Placeholder 3"/>
          <p:cNvSpPr>
            <a:spLocks noGrp="1"/>
          </p:cNvSpPr>
          <p:nvPr>
            <p:ph type="body" sz="quarter" idx="12"/>
          </p:nvPr>
        </p:nvSpPr>
        <p:spPr/>
        <p:txBody>
          <a:bodyPr/>
          <a:lstStyle/>
          <a:p>
            <a:r>
              <a:rPr lang="en-US" dirty="0"/>
              <a:t>January 10, 2017</a:t>
            </a:r>
          </a:p>
        </p:txBody>
      </p:sp>
    </p:spTree>
    <p:extLst>
      <p:ext uri="{BB962C8B-B14F-4D97-AF65-F5344CB8AC3E}">
        <p14:creationId xmlns:p14="http://schemas.microsoft.com/office/powerpoint/2010/main" val="24328046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IACUC Submission Workflow</a:t>
            </a:r>
          </a:p>
        </p:txBody>
      </p:sp>
      <p:pic>
        <p:nvPicPr>
          <p:cNvPr id="7" name="Picture 6" descr="people_whit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290" y="1397123"/>
            <a:ext cx="379530" cy="315010"/>
          </a:xfrm>
          <a:prstGeom prst="rect">
            <a:avLst/>
          </a:prstGeom>
        </p:spPr>
      </p:pic>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 y="1841237"/>
            <a:ext cx="8828898" cy="1023641"/>
          </a:xfrm>
          <a:prstGeom prst="rect">
            <a:avLst/>
          </a:prstGeom>
        </p:spPr>
      </p:pic>
    </p:spTree>
    <p:extLst>
      <p:ext uri="{BB962C8B-B14F-4D97-AF65-F5344CB8AC3E}">
        <p14:creationId xmlns:p14="http://schemas.microsoft.com/office/powerpoint/2010/main" val="1232884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_Overlay-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56" y="-6615"/>
            <a:ext cx="9238955" cy="5199072"/>
          </a:xfrm>
          <a:prstGeom prst="rect">
            <a:avLst/>
          </a:prstGeom>
        </p:spPr>
      </p:pic>
      <p:sp>
        <p:nvSpPr>
          <p:cNvPr id="3" name="TextBox 2"/>
          <p:cNvSpPr txBox="1"/>
          <p:nvPr/>
        </p:nvSpPr>
        <p:spPr>
          <a:xfrm>
            <a:off x="4479652" y="4816155"/>
            <a:ext cx="3880489" cy="215444"/>
          </a:xfrm>
          <a:prstGeom prst="rect">
            <a:avLst/>
          </a:prstGeom>
          <a:noFill/>
        </p:spPr>
        <p:txBody>
          <a:bodyPr wrap="non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kern="1200" dirty="0">
                <a:solidFill>
                  <a:srgbClr val="87898D"/>
                </a:solidFill>
                <a:latin typeface="Helvetica"/>
                <a:ea typeface="+mn-ea"/>
                <a:cs typeface="Helvetica"/>
              </a:rPr>
              <a:t>© 2016 Huron Consulting Group. All rights reserved. Proprietary and confidential.</a:t>
            </a:r>
          </a:p>
        </p:txBody>
      </p:sp>
      <p:sp>
        <p:nvSpPr>
          <p:cNvPr id="4" name="Slide Number Placeholder 5"/>
          <p:cNvSpPr txBox="1">
            <a:spLocks/>
          </p:cNvSpPr>
          <p:nvPr/>
        </p:nvSpPr>
        <p:spPr>
          <a:xfrm>
            <a:off x="8448321" y="4710685"/>
            <a:ext cx="453813" cy="349255"/>
          </a:xfrm>
          <a:prstGeom prst="rect">
            <a:avLst/>
          </a:prstGeom>
        </p:spPr>
        <p:txBody>
          <a:bodyPr vert="horz" lIns="91440" tIns="45720" rIns="91440" bIns="45720" rtlCol="0" anchor="ctr"/>
          <a:lstStyle>
            <a:defPPr>
              <a:defRPr lang="en-US"/>
            </a:defPPr>
            <a:lvl1pPr marL="0" algn="ctr" defTabSz="457200" rtl="0" eaLnBrk="1" latinLnBrk="0" hangingPunct="1">
              <a:defRPr sz="1000" b="1"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C2BB75-7FD5-1B49-B5CA-3D0A144D81C6}" type="slidenum">
              <a:rPr lang="en-US" sz="1200" b="1" i="0" smtClean="0">
                <a:solidFill>
                  <a:srgbClr val="1D9AA6"/>
                </a:solidFill>
                <a:latin typeface="Helvetica"/>
                <a:cs typeface="Helvetica"/>
              </a:rPr>
              <a:pPr/>
              <a:t>11</a:t>
            </a:fld>
            <a:endParaRPr lang="en-US" sz="1200" b="1" i="0" dirty="0">
              <a:solidFill>
                <a:srgbClr val="1D9AA6"/>
              </a:solidFill>
              <a:latin typeface="Helvetica"/>
              <a:cs typeface="Helvetica"/>
            </a:endParaRPr>
          </a:p>
        </p:txBody>
      </p:sp>
      <p:sp>
        <p:nvSpPr>
          <p:cNvPr id="5" name="Text Placeholder 12"/>
          <p:cNvSpPr txBox="1">
            <a:spLocks/>
          </p:cNvSpPr>
          <p:nvPr/>
        </p:nvSpPr>
        <p:spPr>
          <a:xfrm>
            <a:off x="522601" y="1973311"/>
            <a:ext cx="4618741" cy="651606"/>
          </a:xfrm>
          <a:prstGeom prst="rect">
            <a:avLst/>
          </a:prstGeom>
        </p:spPr>
        <p:txBody>
          <a:bodyPr/>
          <a:lstStyle>
            <a:lvl1pPr marL="0" indent="0" algn="l" defTabSz="457200" rtl="0" eaLnBrk="1" latinLnBrk="0" hangingPunct="1">
              <a:spcBef>
                <a:spcPct val="20000"/>
              </a:spcBef>
              <a:buFont typeface="Arial"/>
              <a:buNone/>
              <a:defRPr sz="3200" b="1" kern="1200" baseline="0">
                <a:solidFill>
                  <a:schemeClr val="bg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Navigation</a:t>
            </a:r>
          </a:p>
        </p:txBody>
      </p:sp>
    </p:spTree>
    <p:extLst>
      <p:ext uri="{BB962C8B-B14F-4D97-AF65-F5344CB8AC3E}">
        <p14:creationId xmlns:p14="http://schemas.microsoft.com/office/powerpoint/2010/main" val="1852908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6" y="1214929"/>
            <a:ext cx="4883150" cy="27694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ext Placeholder 1"/>
          <p:cNvSpPr>
            <a:spLocks noGrp="1"/>
          </p:cNvSpPr>
          <p:nvPr>
            <p:ph type="body" sz="quarter" idx="10"/>
          </p:nvPr>
        </p:nvSpPr>
        <p:spPr/>
        <p:txBody>
          <a:bodyPr/>
          <a:lstStyle/>
          <a:p>
            <a:r>
              <a:rPr lang="en-US" dirty="0"/>
              <a:t>My Inbox</a:t>
            </a:r>
          </a:p>
        </p:txBody>
      </p:sp>
      <p:sp>
        <p:nvSpPr>
          <p:cNvPr id="14" name="Text Placeholder 3"/>
          <p:cNvSpPr txBox="1">
            <a:spLocks/>
          </p:cNvSpPr>
          <p:nvPr/>
        </p:nvSpPr>
        <p:spPr>
          <a:xfrm>
            <a:off x="5486400" y="1176828"/>
            <a:ext cx="3429000" cy="3578051"/>
          </a:xfrm>
          <a:prstGeom prst="rect">
            <a:avLst/>
          </a:prstGeom>
          <a:solidFill>
            <a:srgbClr val="FFC000"/>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From My Inbox, you will see:</a:t>
            </a:r>
          </a:p>
          <a:p>
            <a:pPr marL="514350" indent="-514350">
              <a:buFont typeface="+mj-lt"/>
              <a:buAutoNum type="arabicPeriod"/>
            </a:pPr>
            <a:r>
              <a:rPr lang="en-US" sz="1800" dirty="0"/>
              <a:t>Submissions that require action</a:t>
            </a:r>
          </a:p>
          <a:p>
            <a:pPr marL="514350" indent="-514350">
              <a:buFont typeface="+mj-lt"/>
              <a:buAutoNum type="arabicPeriod"/>
            </a:pPr>
            <a:r>
              <a:rPr lang="en-US" sz="1800" dirty="0"/>
              <a:t>State in the review process</a:t>
            </a:r>
          </a:p>
          <a:p>
            <a:pPr marL="514350" indent="-514350">
              <a:buFont typeface="+mj-lt"/>
              <a:buAutoNum type="arabicPeriod"/>
            </a:pPr>
            <a:r>
              <a:rPr lang="en-US" sz="1800" dirty="0"/>
              <a:t>Shortcut to user guides</a:t>
            </a:r>
          </a:p>
          <a:p>
            <a:pPr marL="514350" indent="-514350">
              <a:buFont typeface="+mj-lt"/>
              <a:buAutoNum type="arabicPeriod"/>
            </a:pPr>
            <a:r>
              <a:rPr lang="en-US" sz="1800" dirty="0"/>
              <a:t>Shortcut to view all submissions</a:t>
            </a:r>
          </a:p>
          <a:p>
            <a:pPr marL="514350" indent="-514350">
              <a:buFont typeface="+mj-lt"/>
              <a:buAutoNum type="arabicPeriod"/>
            </a:pPr>
            <a:r>
              <a:rPr lang="en-US" sz="1800" dirty="0"/>
              <a:t>Shortcut to meetings</a:t>
            </a:r>
          </a:p>
          <a:p>
            <a:pPr marL="514350" indent="-514350">
              <a:buFont typeface="+mj-lt"/>
              <a:buAutoNum type="arabicPeriod"/>
            </a:pPr>
            <a:r>
              <a:rPr lang="en-US" sz="1800" dirty="0"/>
              <a:t>Shortcut to procedures, worksheets, checklists, and templates</a:t>
            </a:r>
          </a:p>
        </p:txBody>
      </p:sp>
      <p:grpSp>
        <p:nvGrpSpPr>
          <p:cNvPr id="15" name="Group 14"/>
          <p:cNvGrpSpPr/>
          <p:nvPr/>
        </p:nvGrpSpPr>
        <p:grpSpPr>
          <a:xfrm flipH="1">
            <a:off x="126843" y="2801370"/>
            <a:ext cx="263525" cy="285115"/>
            <a:chOff x="1264532" y="2088916"/>
            <a:chExt cx="263525" cy="285115"/>
          </a:xfrm>
        </p:grpSpPr>
        <p:sp>
          <p:nvSpPr>
            <p:cNvPr id="16" name="Isosceles Triangle 15"/>
            <p:cNvSpPr/>
            <p:nvPr/>
          </p:nvSpPr>
          <p:spPr>
            <a:xfrm rot="16200000">
              <a:off x="1246885" y="2106563"/>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17"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3</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grpSp>
        <p:nvGrpSpPr>
          <p:cNvPr id="18" name="Group 17"/>
          <p:cNvGrpSpPr/>
          <p:nvPr/>
        </p:nvGrpSpPr>
        <p:grpSpPr>
          <a:xfrm rot="5400000" flipH="1">
            <a:off x="1775425" y="1159182"/>
            <a:ext cx="249821" cy="285115"/>
            <a:chOff x="1264532" y="2098441"/>
            <a:chExt cx="249821" cy="285115"/>
          </a:xfrm>
        </p:grpSpPr>
        <p:sp>
          <p:nvSpPr>
            <p:cNvPr id="19" name="Isosceles Triangle 18"/>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20" name="Text Box 3"/>
            <p:cNvSpPr txBox="1"/>
            <p:nvPr/>
          </p:nvSpPr>
          <p:spPr>
            <a:xfrm rot="5400000">
              <a:off x="1330128" y="215814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1</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grpSp>
        <p:nvGrpSpPr>
          <p:cNvPr id="24" name="Group 23"/>
          <p:cNvGrpSpPr/>
          <p:nvPr/>
        </p:nvGrpSpPr>
        <p:grpSpPr>
          <a:xfrm>
            <a:off x="872967" y="2966023"/>
            <a:ext cx="263525" cy="285115"/>
            <a:chOff x="1264532" y="2098441"/>
            <a:chExt cx="263525" cy="285115"/>
          </a:xfrm>
        </p:grpSpPr>
        <p:sp>
          <p:nvSpPr>
            <p:cNvPr id="25" name="Isosceles Triangle 24"/>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26"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4</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grpSp>
        <p:nvGrpSpPr>
          <p:cNvPr id="27" name="Group 26"/>
          <p:cNvGrpSpPr/>
          <p:nvPr/>
        </p:nvGrpSpPr>
        <p:grpSpPr>
          <a:xfrm rot="5400000" flipH="1">
            <a:off x="4645316" y="1562646"/>
            <a:ext cx="249821" cy="285115"/>
            <a:chOff x="1264532" y="2098441"/>
            <a:chExt cx="249821" cy="285115"/>
          </a:xfrm>
        </p:grpSpPr>
        <p:sp>
          <p:nvSpPr>
            <p:cNvPr id="28" name="Isosceles Triangle 27"/>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29" name="Text Box 3"/>
            <p:cNvSpPr txBox="1"/>
            <p:nvPr/>
          </p:nvSpPr>
          <p:spPr>
            <a:xfrm rot="5400000">
              <a:off x="1330128" y="215814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2</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grpSp>
        <p:nvGrpSpPr>
          <p:cNvPr id="30" name="Group 29"/>
          <p:cNvGrpSpPr/>
          <p:nvPr/>
        </p:nvGrpSpPr>
        <p:grpSpPr>
          <a:xfrm flipH="1">
            <a:off x="126843" y="3108717"/>
            <a:ext cx="263525" cy="285115"/>
            <a:chOff x="1264532" y="2088916"/>
            <a:chExt cx="263525" cy="285115"/>
          </a:xfrm>
        </p:grpSpPr>
        <p:sp>
          <p:nvSpPr>
            <p:cNvPr id="31" name="Isosceles Triangle 30"/>
            <p:cNvSpPr/>
            <p:nvPr/>
          </p:nvSpPr>
          <p:spPr>
            <a:xfrm rot="16200000">
              <a:off x="1246885" y="2106563"/>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32"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5</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grpSp>
        <p:nvGrpSpPr>
          <p:cNvPr id="33" name="Group 32"/>
          <p:cNvGrpSpPr/>
          <p:nvPr/>
        </p:nvGrpSpPr>
        <p:grpSpPr>
          <a:xfrm flipH="1">
            <a:off x="127558" y="3413377"/>
            <a:ext cx="263525" cy="285115"/>
            <a:chOff x="1264532" y="2088916"/>
            <a:chExt cx="263525" cy="285115"/>
          </a:xfrm>
        </p:grpSpPr>
        <p:sp>
          <p:nvSpPr>
            <p:cNvPr id="34" name="Isosceles Triangle 33"/>
            <p:cNvSpPr/>
            <p:nvPr/>
          </p:nvSpPr>
          <p:spPr>
            <a:xfrm rot="16200000">
              <a:off x="1246885" y="2106563"/>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35"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6</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spTree>
    <p:extLst>
      <p:ext uri="{BB962C8B-B14F-4D97-AF65-F5344CB8AC3E}">
        <p14:creationId xmlns:p14="http://schemas.microsoft.com/office/powerpoint/2010/main" val="3605014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5575" r="20143"/>
          <a:stretch/>
        </p:blipFill>
        <p:spPr>
          <a:xfrm>
            <a:off x="261259" y="692331"/>
            <a:ext cx="7302137" cy="39947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 Placeholder 1"/>
          <p:cNvSpPr>
            <a:spLocks noGrp="1"/>
          </p:cNvSpPr>
          <p:nvPr>
            <p:ph type="body" sz="quarter" idx="10"/>
          </p:nvPr>
        </p:nvSpPr>
        <p:spPr>
          <a:xfrm>
            <a:off x="592913" y="179032"/>
            <a:ext cx="8030478" cy="651606"/>
          </a:xfrm>
        </p:spPr>
        <p:txBody>
          <a:bodyPr/>
          <a:lstStyle/>
          <a:p>
            <a:r>
              <a:rPr lang="en-US" dirty="0"/>
              <a:t>Research Team Workspace</a:t>
            </a:r>
          </a:p>
        </p:txBody>
      </p:sp>
      <p:grpSp>
        <p:nvGrpSpPr>
          <p:cNvPr id="18" name="Group 17"/>
          <p:cNvGrpSpPr/>
          <p:nvPr/>
        </p:nvGrpSpPr>
        <p:grpSpPr>
          <a:xfrm rot="5400000" flipH="1">
            <a:off x="1326971" y="1094789"/>
            <a:ext cx="249821" cy="285115"/>
            <a:chOff x="1264532" y="2098441"/>
            <a:chExt cx="249821" cy="285115"/>
          </a:xfrm>
        </p:grpSpPr>
        <p:sp>
          <p:nvSpPr>
            <p:cNvPr id="19" name="Isosceles Triangle 18"/>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20" name="Text Box 3"/>
            <p:cNvSpPr txBox="1"/>
            <p:nvPr/>
          </p:nvSpPr>
          <p:spPr>
            <a:xfrm rot="5400000">
              <a:off x="1324526" y="2153558"/>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1</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sp>
        <p:nvSpPr>
          <p:cNvPr id="28" name="Text Placeholder 3"/>
          <p:cNvSpPr txBox="1">
            <a:spLocks/>
          </p:cNvSpPr>
          <p:nvPr/>
        </p:nvSpPr>
        <p:spPr>
          <a:xfrm>
            <a:off x="5917476" y="1193345"/>
            <a:ext cx="2997924" cy="3245306"/>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From the research team  workspace, you will see:</a:t>
            </a:r>
          </a:p>
          <a:p>
            <a:pPr marL="514350" indent="-514350">
              <a:buFont typeface="+mj-lt"/>
              <a:buAutoNum type="arabicPeriod"/>
            </a:pPr>
            <a:r>
              <a:rPr lang="en-US" sz="1800" dirty="0"/>
              <a:t>Team PI</a:t>
            </a:r>
          </a:p>
          <a:p>
            <a:pPr marL="514350" indent="-514350">
              <a:buFont typeface="+mj-lt"/>
              <a:buAutoNum type="arabicPeriod"/>
            </a:pPr>
            <a:r>
              <a:rPr lang="en-US" sz="1800" dirty="0"/>
              <a:t>Actions you can take in </a:t>
            </a:r>
            <a:br>
              <a:rPr lang="en-US" sz="1800" dirty="0"/>
            </a:br>
            <a:r>
              <a:rPr lang="en-US" sz="1800" dirty="0"/>
              <a:t>the research team</a:t>
            </a:r>
          </a:p>
          <a:p>
            <a:pPr marL="514350" indent="-514350">
              <a:buFont typeface="+mj-lt"/>
              <a:buAutoNum type="arabicPeriod"/>
            </a:pPr>
            <a:r>
              <a:rPr lang="en-US" sz="1800" dirty="0"/>
              <a:t>Tabs with information about the protocol and  the</a:t>
            </a:r>
            <a:br>
              <a:rPr lang="en-US" sz="1800" dirty="0"/>
            </a:br>
            <a:r>
              <a:rPr lang="en-US" sz="1800" dirty="0"/>
              <a:t>review process</a:t>
            </a:r>
          </a:p>
        </p:txBody>
      </p:sp>
      <p:grpSp>
        <p:nvGrpSpPr>
          <p:cNvPr id="38" name="Group 37"/>
          <p:cNvGrpSpPr/>
          <p:nvPr/>
        </p:nvGrpSpPr>
        <p:grpSpPr>
          <a:xfrm rot="10800000" flipH="1">
            <a:off x="4249808" y="1362258"/>
            <a:ext cx="249821" cy="285115"/>
            <a:chOff x="1264532" y="2098441"/>
            <a:chExt cx="249821" cy="285115"/>
          </a:xfrm>
        </p:grpSpPr>
        <p:sp>
          <p:nvSpPr>
            <p:cNvPr id="39" name="Isosceles Triangle 38"/>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40" name="Text Box 3"/>
            <p:cNvSpPr txBox="1"/>
            <p:nvPr/>
          </p:nvSpPr>
          <p:spPr>
            <a:xfrm rot="10800000">
              <a:off x="1343576" y="2144033"/>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latin typeface="Arial" panose="020B0604020202020204" pitchFamily="34" charset="0"/>
                  <a:ea typeface="Calibri"/>
                  <a:cs typeface="Arial" panose="020B0604020202020204" pitchFamily="34" charset="0"/>
                </a:rPr>
                <a:t>2</a:t>
              </a:r>
              <a:r>
                <a:rPr lang="en-US" sz="1100" dirty="0">
                  <a:noFill/>
                  <a:effectLst/>
                  <a:latin typeface="Times New Roman"/>
                  <a:ea typeface="Calibri"/>
                  <a:cs typeface="Arial"/>
                </a:rPr>
                <a:t> </a:t>
              </a:r>
              <a:endParaRPr lang="en-US" sz="1200" dirty="0">
                <a:effectLst/>
                <a:latin typeface="Times New Roman"/>
                <a:ea typeface="Times New Roman"/>
              </a:endParaRPr>
            </a:p>
          </p:txBody>
        </p:sp>
      </p:grpSp>
      <p:grpSp>
        <p:nvGrpSpPr>
          <p:cNvPr id="24" name="Group 23"/>
          <p:cNvGrpSpPr/>
          <p:nvPr/>
        </p:nvGrpSpPr>
        <p:grpSpPr>
          <a:xfrm rot="5400000" flipH="1">
            <a:off x="4655064" y="1626962"/>
            <a:ext cx="249821" cy="285115"/>
            <a:chOff x="1264532" y="2098441"/>
            <a:chExt cx="249821" cy="285115"/>
          </a:xfrm>
        </p:grpSpPr>
        <p:sp>
          <p:nvSpPr>
            <p:cNvPr id="25" name="Isosceles Triangle 24"/>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26" name="Text Box 3"/>
            <p:cNvSpPr txBox="1"/>
            <p:nvPr/>
          </p:nvSpPr>
          <p:spPr>
            <a:xfrm rot="5400000">
              <a:off x="1324526" y="2153558"/>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latin typeface="Arial" panose="020B0604020202020204" pitchFamily="34" charset="0"/>
                  <a:ea typeface="Calibri"/>
                  <a:cs typeface="Arial" panose="020B0604020202020204" pitchFamily="34" charset="0"/>
                </a:rPr>
                <a:t>3</a:t>
              </a:r>
              <a:endParaRPr lang="en-US" sz="900" b="1" dirty="0">
                <a:solidFill>
                  <a:srgbClr val="FFFFFF"/>
                </a:solidFill>
                <a:effectLst/>
                <a:latin typeface="Arial" panose="020B0604020202020204" pitchFamily="34" charset="0"/>
                <a:ea typeface="Calibri"/>
                <a:cs typeface="Arial" panose="020B0604020202020204" pitchFamily="34" charset="0"/>
              </a:endParaRP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spTree>
    <p:extLst>
      <p:ext uri="{BB962C8B-B14F-4D97-AF65-F5344CB8AC3E}">
        <p14:creationId xmlns:p14="http://schemas.microsoft.com/office/powerpoint/2010/main" val="27980090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 y="1257301"/>
            <a:ext cx="4370832" cy="283286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ext Placeholder 1"/>
          <p:cNvSpPr>
            <a:spLocks noGrp="1"/>
          </p:cNvSpPr>
          <p:nvPr>
            <p:ph type="body" sz="quarter" idx="10"/>
          </p:nvPr>
        </p:nvSpPr>
        <p:spPr/>
        <p:txBody>
          <a:bodyPr/>
          <a:lstStyle/>
          <a:p>
            <a:r>
              <a:rPr lang="en-US" dirty="0"/>
              <a:t>IACUC Protocol Workspace</a:t>
            </a:r>
          </a:p>
        </p:txBody>
      </p:sp>
      <p:grpSp>
        <p:nvGrpSpPr>
          <p:cNvPr id="18" name="Group 17"/>
          <p:cNvGrpSpPr/>
          <p:nvPr/>
        </p:nvGrpSpPr>
        <p:grpSpPr>
          <a:xfrm rot="5400000" flipH="1">
            <a:off x="3848100" y="1441486"/>
            <a:ext cx="249821" cy="285115"/>
            <a:chOff x="1264532" y="2098441"/>
            <a:chExt cx="249821" cy="285115"/>
          </a:xfrm>
        </p:grpSpPr>
        <p:sp>
          <p:nvSpPr>
            <p:cNvPr id="19" name="Isosceles Triangle 18"/>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20" name="Text Box 3"/>
            <p:cNvSpPr txBox="1"/>
            <p:nvPr/>
          </p:nvSpPr>
          <p:spPr>
            <a:xfrm rot="5400000">
              <a:off x="1324526" y="2153558"/>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1</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sp>
        <p:nvSpPr>
          <p:cNvPr id="28" name="Text Placeholder 3"/>
          <p:cNvSpPr txBox="1">
            <a:spLocks/>
          </p:cNvSpPr>
          <p:nvPr/>
        </p:nvSpPr>
        <p:spPr>
          <a:xfrm>
            <a:off x="5486400" y="1193345"/>
            <a:ext cx="3429000" cy="3245306"/>
          </a:xfrm>
          <a:prstGeom prst="rect">
            <a:avLst/>
          </a:prstGeom>
          <a:solidFill>
            <a:srgbClr val="FFC000"/>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From the protocol workspace, you will see:</a:t>
            </a:r>
          </a:p>
          <a:p>
            <a:pPr marL="514350" indent="-514350">
              <a:buFont typeface="+mj-lt"/>
              <a:buAutoNum type="arabicPeriod"/>
            </a:pPr>
            <a:r>
              <a:rPr lang="en-US" sz="1800" dirty="0"/>
              <a:t>Protocol details</a:t>
            </a:r>
          </a:p>
          <a:p>
            <a:pPr marL="514350" indent="-514350">
              <a:buFont typeface="+mj-lt"/>
              <a:buAutoNum type="arabicPeriod"/>
            </a:pPr>
            <a:r>
              <a:rPr lang="en-US" sz="1800" dirty="0"/>
              <a:t>The state in the review process</a:t>
            </a:r>
          </a:p>
          <a:p>
            <a:pPr marL="514350" indent="-514350">
              <a:buFont typeface="+mj-lt"/>
              <a:buAutoNum type="arabicPeriod"/>
            </a:pPr>
            <a:r>
              <a:rPr lang="en-US" sz="1800" dirty="0"/>
              <a:t>Actions you can take in </a:t>
            </a:r>
            <a:br>
              <a:rPr lang="en-US" sz="1800" dirty="0"/>
            </a:br>
            <a:r>
              <a:rPr lang="en-US" sz="1800" dirty="0"/>
              <a:t>the protocol’s state</a:t>
            </a:r>
          </a:p>
          <a:p>
            <a:pPr marL="514350" indent="-514350">
              <a:buFont typeface="+mj-lt"/>
              <a:buAutoNum type="arabicPeriod"/>
            </a:pPr>
            <a:r>
              <a:rPr lang="en-US" sz="1800" dirty="0"/>
              <a:t>Tabs with information about the protocol and  the</a:t>
            </a:r>
            <a:br>
              <a:rPr lang="en-US" sz="1800" dirty="0"/>
            </a:br>
            <a:r>
              <a:rPr lang="en-US" sz="1800" dirty="0"/>
              <a:t>review process</a:t>
            </a:r>
          </a:p>
        </p:txBody>
      </p:sp>
      <p:grpSp>
        <p:nvGrpSpPr>
          <p:cNvPr id="29" name="Group 28"/>
          <p:cNvGrpSpPr/>
          <p:nvPr/>
        </p:nvGrpSpPr>
        <p:grpSpPr>
          <a:xfrm rot="10800000">
            <a:off x="429037" y="1682770"/>
            <a:ext cx="249821" cy="285115"/>
            <a:chOff x="1264532" y="2098441"/>
            <a:chExt cx="249821" cy="285115"/>
          </a:xfrm>
        </p:grpSpPr>
        <p:sp>
          <p:nvSpPr>
            <p:cNvPr id="30" name="Isosceles Triangle 29"/>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31" name="Text Box 3"/>
            <p:cNvSpPr txBox="1"/>
            <p:nvPr/>
          </p:nvSpPr>
          <p:spPr>
            <a:xfrm rot="10800000">
              <a:off x="1343576" y="2144033"/>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latin typeface="Arial" panose="020B0604020202020204" pitchFamily="34" charset="0"/>
                  <a:ea typeface="Calibri"/>
                  <a:cs typeface="Arial" panose="020B0604020202020204" pitchFamily="34" charset="0"/>
                </a:rPr>
                <a:t>2</a:t>
              </a:r>
              <a:endParaRPr lang="en-US" sz="900" b="1" dirty="0">
                <a:solidFill>
                  <a:srgbClr val="FFFFFF"/>
                </a:solidFill>
                <a:effectLst/>
                <a:latin typeface="Arial" panose="020B0604020202020204" pitchFamily="34" charset="0"/>
                <a:ea typeface="Calibri"/>
                <a:cs typeface="Arial" panose="020B0604020202020204" pitchFamily="34" charset="0"/>
              </a:endParaRP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grpSp>
        <p:nvGrpSpPr>
          <p:cNvPr id="32" name="Group 31"/>
          <p:cNvGrpSpPr/>
          <p:nvPr/>
        </p:nvGrpSpPr>
        <p:grpSpPr>
          <a:xfrm rot="10800000">
            <a:off x="396978" y="2067539"/>
            <a:ext cx="249821" cy="285115"/>
            <a:chOff x="1264532" y="2098441"/>
            <a:chExt cx="249821" cy="285115"/>
          </a:xfrm>
        </p:grpSpPr>
        <p:sp>
          <p:nvSpPr>
            <p:cNvPr id="33" name="Isosceles Triangle 32"/>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34" name="Text Box 3"/>
            <p:cNvSpPr txBox="1"/>
            <p:nvPr/>
          </p:nvSpPr>
          <p:spPr>
            <a:xfrm rot="10800000">
              <a:off x="1343576" y="2144033"/>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latin typeface="Arial" panose="020B0604020202020204" pitchFamily="34" charset="0"/>
                  <a:ea typeface="Calibri"/>
                  <a:cs typeface="Arial" panose="020B0604020202020204" pitchFamily="34" charset="0"/>
                </a:rPr>
                <a:t>3</a:t>
              </a:r>
              <a:endParaRPr lang="en-US" sz="900" b="1" dirty="0">
                <a:solidFill>
                  <a:srgbClr val="FFFFFF"/>
                </a:solidFill>
                <a:effectLst/>
                <a:latin typeface="Arial" panose="020B0604020202020204" pitchFamily="34" charset="0"/>
                <a:ea typeface="Calibri"/>
                <a:cs typeface="Arial" panose="020B0604020202020204" pitchFamily="34" charset="0"/>
              </a:endParaRP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sp>
        <p:nvSpPr>
          <p:cNvPr id="35" name="Rectangle 34"/>
          <p:cNvSpPr/>
          <p:nvPr/>
        </p:nvSpPr>
        <p:spPr>
          <a:xfrm>
            <a:off x="1515108" y="1733550"/>
            <a:ext cx="3171191" cy="50974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6" name="Rectangle 35"/>
          <p:cNvSpPr/>
          <p:nvPr/>
        </p:nvSpPr>
        <p:spPr>
          <a:xfrm>
            <a:off x="685801" y="1912768"/>
            <a:ext cx="829308" cy="106855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7" name="Rectangle 36"/>
          <p:cNvSpPr/>
          <p:nvPr/>
        </p:nvSpPr>
        <p:spPr>
          <a:xfrm>
            <a:off x="1515109" y="2743200"/>
            <a:ext cx="2609216" cy="153016"/>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38" name="Group 37"/>
          <p:cNvGrpSpPr/>
          <p:nvPr/>
        </p:nvGrpSpPr>
        <p:grpSpPr>
          <a:xfrm rot="10800000" flipH="1">
            <a:off x="4200525" y="2666218"/>
            <a:ext cx="249821" cy="285115"/>
            <a:chOff x="1264532" y="2098441"/>
            <a:chExt cx="249821" cy="285115"/>
          </a:xfrm>
        </p:grpSpPr>
        <p:sp>
          <p:nvSpPr>
            <p:cNvPr id="39" name="Isosceles Triangle 38"/>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40" name="Text Box 3"/>
            <p:cNvSpPr txBox="1"/>
            <p:nvPr/>
          </p:nvSpPr>
          <p:spPr>
            <a:xfrm rot="10800000">
              <a:off x="1343576" y="2144033"/>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4</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spTree>
    <p:extLst>
      <p:ext uri="{BB962C8B-B14F-4D97-AF65-F5344CB8AC3E}">
        <p14:creationId xmlns:p14="http://schemas.microsoft.com/office/powerpoint/2010/main" val="2546572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4599" y="233612"/>
            <a:ext cx="8030478" cy="651606"/>
          </a:xfrm>
        </p:spPr>
        <p:txBody>
          <a:bodyPr/>
          <a:lstStyle/>
          <a:p>
            <a:r>
              <a:rPr lang="en-US" dirty="0"/>
              <a:t>Research Team Capabilities</a:t>
            </a:r>
          </a:p>
        </p:txBody>
      </p:sp>
      <p:pic>
        <p:nvPicPr>
          <p:cNvPr id="1026" name="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962" y="734695"/>
            <a:ext cx="8310057" cy="370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5719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4599" y="233612"/>
            <a:ext cx="8030478" cy="651606"/>
          </a:xfrm>
        </p:spPr>
        <p:txBody>
          <a:bodyPr/>
          <a:lstStyle/>
          <a:p>
            <a:r>
              <a:rPr lang="en-US" dirty="0"/>
              <a:t>Protocol Team Capabilities</a:t>
            </a:r>
          </a:p>
        </p:txBody>
      </p:sp>
      <p:pic>
        <p:nvPicPr>
          <p:cNvPr id="2050" name="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94" y="720044"/>
            <a:ext cx="8724924" cy="305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61233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3955" r="33677"/>
          <a:stretch/>
        </p:blipFill>
        <p:spPr>
          <a:xfrm>
            <a:off x="91440" y="966651"/>
            <a:ext cx="5708469" cy="38246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 Placeholder 1"/>
          <p:cNvSpPr>
            <a:spLocks noGrp="1"/>
          </p:cNvSpPr>
          <p:nvPr>
            <p:ph type="body" sz="quarter" idx="10"/>
          </p:nvPr>
        </p:nvSpPr>
        <p:spPr/>
        <p:txBody>
          <a:bodyPr/>
          <a:lstStyle/>
          <a:p>
            <a:r>
              <a:rPr lang="en-US" dirty="0"/>
              <a:t>IACUC Protocol SmartForm Pages</a:t>
            </a:r>
          </a:p>
        </p:txBody>
      </p:sp>
      <p:sp>
        <p:nvSpPr>
          <p:cNvPr id="28" name="Text Placeholder 3"/>
          <p:cNvSpPr txBox="1">
            <a:spLocks/>
          </p:cNvSpPr>
          <p:nvPr/>
        </p:nvSpPr>
        <p:spPr>
          <a:xfrm>
            <a:off x="5486400" y="1517397"/>
            <a:ext cx="3429000" cy="292125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On the protocol pages, you </a:t>
            </a:r>
            <a:br>
              <a:rPr lang="en-US" sz="1800" dirty="0"/>
            </a:br>
            <a:r>
              <a:rPr lang="en-US" sz="1800" dirty="0"/>
              <a:t>will see:</a:t>
            </a:r>
          </a:p>
          <a:p>
            <a:pPr marL="514350" indent="-514350">
              <a:buFont typeface="+mj-lt"/>
              <a:buAutoNum type="arabicPeriod"/>
            </a:pPr>
            <a:r>
              <a:rPr lang="en-US" sz="1800" dirty="0"/>
              <a:t>Required fields (red asterisk)</a:t>
            </a:r>
          </a:p>
          <a:p>
            <a:pPr marL="514350" indent="-514350">
              <a:buFont typeface="+mj-lt"/>
              <a:buAutoNum type="arabicPeriod"/>
            </a:pPr>
            <a:r>
              <a:rPr lang="en-US" sz="1800" dirty="0"/>
              <a:t>Field help (blue circle)</a:t>
            </a:r>
          </a:p>
          <a:p>
            <a:pPr marL="514350" indent="-514350">
              <a:buFont typeface="+mj-lt"/>
              <a:buAutoNum type="arabicPeriod"/>
            </a:pPr>
            <a:r>
              <a:rPr lang="en-US" sz="1800" dirty="0"/>
              <a:t>Navigation bar</a:t>
            </a:r>
          </a:p>
        </p:txBody>
      </p:sp>
      <p:grpSp>
        <p:nvGrpSpPr>
          <p:cNvPr id="32" name="Group 31"/>
          <p:cNvGrpSpPr/>
          <p:nvPr/>
        </p:nvGrpSpPr>
        <p:grpSpPr>
          <a:xfrm rot="10800000">
            <a:off x="91440" y="3039723"/>
            <a:ext cx="249821" cy="285115"/>
            <a:chOff x="1264532" y="2098441"/>
            <a:chExt cx="249821" cy="285115"/>
          </a:xfrm>
        </p:grpSpPr>
        <p:sp>
          <p:nvSpPr>
            <p:cNvPr id="33" name="Isosceles Triangle 32"/>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34" name="Text Box 3"/>
            <p:cNvSpPr txBox="1"/>
            <p:nvPr/>
          </p:nvSpPr>
          <p:spPr>
            <a:xfrm rot="10800000">
              <a:off x="1343576" y="2144033"/>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latin typeface="Arial" panose="020B0604020202020204" pitchFamily="34" charset="0"/>
                  <a:ea typeface="Calibri"/>
                  <a:cs typeface="Arial" panose="020B0604020202020204" pitchFamily="34" charset="0"/>
                </a:rPr>
                <a:t>1</a:t>
              </a:r>
              <a:endParaRPr lang="en-US" sz="900" b="1" dirty="0">
                <a:solidFill>
                  <a:srgbClr val="FFFFFF"/>
                </a:solidFill>
                <a:effectLst/>
                <a:latin typeface="Arial" panose="020B0604020202020204" pitchFamily="34" charset="0"/>
                <a:ea typeface="Calibri"/>
                <a:cs typeface="Arial" panose="020B0604020202020204" pitchFamily="34" charset="0"/>
              </a:endParaRP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sp>
        <p:nvSpPr>
          <p:cNvPr id="35" name="Rectangle 34"/>
          <p:cNvSpPr/>
          <p:nvPr/>
        </p:nvSpPr>
        <p:spPr>
          <a:xfrm>
            <a:off x="2945674" y="1096564"/>
            <a:ext cx="2697480" cy="10966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38" name="Group 37"/>
          <p:cNvGrpSpPr/>
          <p:nvPr/>
        </p:nvGrpSpPr>
        <p:grpSpPr>
          <a:xfrm rot="10800000" flipH="1">
            <a:off x="2192934" y="3324839"/>
            <a:ext cx="249821" cy="285115"/>
            <a:chOff x="1264532" y="2098441"/>
            <a:chExt cx="249821" cy="285115"/>
          </a:xfrm>
        </p:grpSpPr>
        <p:sp>
          <p:nvSpPr>
            <p:cNvPr id="39" name="Isosceles Triangle 38"/>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40" name="Text Box 3"/>
            <p:cNvSpPr txBox="1"/>
            <p:nvPr/>
          </p:nvSpPr>
          <p:spPr>
            <a:xfrm rot="10800000">
              <a:off x="1343576" y="2144033"/>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2</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sp>
        <p:nvSpPr>
          <p:cNvPr id="21" name="Rectangle 20"/>
          <p:cNvSpPr/>
          <p:nvPr/>
        </p:nvSpPr>
        <p:spPr>
          <a:xfrm>
            <a:off x="381259" y="3114222"/>
            <a:ext cx="136525" cy="139317"/>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grpSp>
        <p:nvGrpSpPr>
          <p:cNvPr id="22" name="Group 21"/>
          <p:cNvGrpSpPr/>
          <p:nvPr/>
        </p:nvGrpSpPr>
        <p:grpSpPr>
          <a:xfrm rot="10800000" flipH="1">
            <a:off x="5643154" y="989861"/>
            <a:ext cx="249821" cy="285115"/>
            <a:chOff x="1264532" y="2098441"/>
            <a:chExt cx="249821" cy="285115"/>
          </a:xfrm>
        </p:grpSpPr>
        <p:sp>
          <p:nvSpPr>
            <p:cNvPr id="23" name="Isosceles Triangle 22"/>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24" name="Text Box 3"/>
            <p:cNvSpPr txBox="1"/>
            <p:nvPr/>
          </p:nvSpPr>
          <p:spPr>
            <a:xfrm rot="10800000">
              <a:off x="1343576" y="2144033"/>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3</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spTree>
    <p:extLst>
      <p:ext uri="{BB962C8B-B14F-4D97-AF65-F5344CB8AC3E}">
        <p14:creationId xmlns:p14="http://schemas.microsoft.com/office/powerpoint/2010/main" val="3780434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puter_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744" y="1400175"/>
            <a:ext cx="764831" cy="634810"/>
          </a:xfrm>
          <a:prstGeom prst="rect">
            <a:avLst/>
          </a:prstGeom>
        </p:spPr>
      </p:pic>
      <p:sp>
        <p:nvSpPr>
          <p:cNvPr id="3" name="Text Placeholder 3"/>
          <p:cNvSpPr txBox="1">
            <a:spLocks/>
          </p:cNvSpPr>
          <p:nvPr/>
        </p:nvSpPr>
        <p:spPr>
          <a:xfrm>
            <a:off x="2314575" y="1400174"/>
            <a:ext cx="6360652" cy="312420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800" dirty="0">
              <a:solidFill>
                <a:schemeClr val="bg1"/>
              </a:solidFill>
            </a:endParaRPr>
          </a:p>
        </p:txBody>
      </p:sp>
      <p:sp>
        <p:nvSpPr>
          <p:cNvPr id="4" name="Text Placeholder 12"/>
          <p:cNvSpPr txBox="1">
            <a:spLocks/>
          </p:cNvSpPr>
          <p:nvPr/>
        </p:nvSpPr>
        <p:spPr>
          <a:xfrm>
            <a:off x="644599" y="481810"/>
            <a:ext cx="8098863" cy="520763"/>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800" b="1" kern="1200" baseline="0">
                <a:solidFill>
                  <a:schemeClr val="bg1"/>
                </a:solidFill>
                <a:latin typeface="Helvetica"/>
                <a:ea typeface="+mn-ea"/>
                <a:cs typeface="Helvetic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Navigation Exercises</a:t>
            </a:r>
          </a:p>
        </p:txBody>
      </p:sp>
      <p:sp>
        <p:nvSpPr>
          <p:cNvPr id="7" name="Text Placeholder 3"/>
          <p:cNvSpPr txBox="1">
            <a:spLocks/>
          </p:cNvSpPr>
          <p:nvPr/>
        </p:nvSpPr>
        <p:spPr>
          <a:xfrm>
            <a:off x="2314575" y="1276350"/>
            <a:ext cx="6360651" cy="29127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spcAft>
                <a:spcPts val="1200"/>
              </a:spcAft>
              <a:buFont typeface="Arial" panose="020B0604020202020204" pitchFamily="34" charset="0"/>
              <a:buNone/>
            </a:pPr>
            <a:r>
              <a:rPr lang="en-US" sz="2000" dirty="0">
                <a:solidFill>
                  <a:schemeClr val="bg1"/>
                </a:solidFill>
              </a:rPr>
              <a:t>Perform the following training exercises:</a:t>
            </a:r>
          </a:p>
          <a:p>
            <a:pPr>
              <a:spcBef>
                <a:spcPts val="1200"/>
              </a:spcBef>
              <a:spcAft>
                <a:spcPts val="1200"/>
              </a:spcAft>
              <a:buFont typeface="Wingdings" panose="05000000000000000000" pitchFamily="2" charset="2"/>
              <a:buChar char="q"/>
            </a:pPr>
            <a:r>
              <a:rPr lang="en-US" sz="2000" dirty="0">
                <a:solidFill>
                  <a:schemeClr val="bg1"/>
                </a:solidFill>
              </a:rPr>
              <a:t>Exercise 1: Log into Click® IACUC	</a:t>
            </a:r>
          </a:p>
          <a:p>
            <a:pPr>
              <a:spcBef>
                <a:spcPts val="1200"/>
              </a:spcBef>
              <a:spcAft>
                <a:spcPts val="1200"/>
              </a:spcAft>
              <a:buFont typeface="Wingdings" panose="05000000000000000000" pitchFamily="2" charset="2"/>
              <a:buChar char="q"/>
            </a:pPr>
            <a:r>
              <a:rPr lang="en-US" sz="2000" dirty="0">
                <a:solidFill>
                  <a:schemeClr val="bg1"/>
                </a:solidFill>
              </a:rPr>
              <a:t>Exercise 2: Explore the Inbox	</a:t>
            </a:r>
          </a:p>
          <a:p>
            <a:pPr>
              <a:spcBef>
                <a:spcPts val="1200"/>
              </a:spcBef>
              <a:spcAft>
                <a:spcPts val="1200"/>
              </a:spcAft>
              <a:buFont typeface="Wingdings" panose="05000000000000000000" pitchFamily="2" charset="2"/>
              <a:buChar char="q"/>
            </a:pPr>
            <a:r>
              <a:rPr lang="en-US" sz="2000" dirty="0">
                <a:solidFill>
                  <a:schemeClr val="bg1"/>
                </a:solidFill>
              </a:rPr>
              <a:t>Exercise 3: Explore the Protocol Workspace 	</a:t>
            </a:r>
          </a:p>
          <a:p>
            <a:pPr>
              <a:spcBef>
                <a:spcPts val="1200"/>
              </a:spcBef>
              <a:spcAft>
                <a:spcPts val="1200"/>
              </a:spcAft>
              <a:buFont typeface="Wingdings" panose="05000000000000000000" pitchFamily="2" charset="2"/>
              <a:buChar char="q"/>
            </a:pPr>
            <a:r>
              <a:rPr lang="en-US" sz="2000" dirty="0">
                <a:solidFill>
                  <a:schemeClr val="bg1"/>
                </a:solidFill>
              </a:rPr>
              <a:t>Exercise 4: Explore the SmartForm Pages	</a:t>
            </a:r>
          </a:p>
          <a:p>
            <a:pPr marL="0" indent="0">
              <a:spcBef>
                <a:spcPts val="1800"/>
              </a:spcBef>
              <a:buFont typeface="Arial" panose="020B0604020202020204" pitchFamily="34" charset="0"/>
              <a:buNone/>
            </a:pPr>
            <a:endParaRPr lang="en-US" sz="2400" dirty="0">
              <a:solidFill>
                <a:schemeClr val="tx2"/>
              </a:solidFill>
            </a:endParaRPr>
          </a:p>
          <a:p>
            <a:pPr>
              <a:spcBef>
                <a:spcPts val="1800"/>
              </a:spcBef>
              <a:buFont typeface="Wingdings" panose="05000000000000000000" pitchFamily="2" charset="2"/>
              <a:buChar char="q"/>
            </a:pPr>
            <a:endParaRPr lang="en-US" sz="2400" dirty="0"/>
          </a:p>
        </p:txBody>
      </p:sp>
    </p:spTree>
    <p:extLst>
      <p:ext uri="{BB962C8B-B14F-4D97-AF65-F5344CB8AC3E}">
        <p14:creationId xmlns:p14="http://schemas.microsoft.com/office/powerpoint/2010/main" val="754256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_Overlay-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56" y="-6615"/>
            <a:ext cx="9238955" cy="5199072"/>
          </a:xfrm>
          <a:prstGeom prst="rect">
            <a:avLst/>
          </a:prstGeom>
        </p:spPr>
      </p:pic>
      <p:sp>
        <p:nvSpPr>
          <p:cNvPr id="3" name="TextBox 2"/>
          <p:cNvSpPr txBox="1"/>
          <p:nvPr/>
        </p:nvSpPr>
        <p:spPr>
          <a:xfrm>
            <a:off x="4479652" y="4816155"/>
            <a:ext cx="3880489" cy="215444"/>
          </a:xfrm>
          <a:prstGeom prst="rect">
            <a:avLst/>
          </a:prstGeom>
          <a:noFill/>
        </p:spPr>
        <p:txBody>
          <a:bodyPr wrap="non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kern="1200" dirty="0">
                <a:solidFill>
                  <a:srgbClr val="87898D"/>
                </a:solidFill>
                <a:latin typeface="Helvetica"/>
                <a:ea typeface="+mn-ea"/>
                <a:cs typeface="Helvetica"/>
              </a:rPr>
              <a:t>© 2016 Huron Consulting Group. All rights reserved. Proprietary and confidential.</a:t>
            </a:r>
          </a:p>
        </p:txBody>
      </p:sp>
      <p:sp>
        <p:nvSpPr>
          <p:cNvPr id="4" name="Slide Number Placeholder 5"/>
          <p:cNvSpPr txBox="1">
            <a:spLocks/>
          </p:cNvSpPr>
          <p:nvPr/>
        </p:nvSpPr>
        <p:spPr>
          <a:xfrm>
            <a:off x="8448321" y="4710685"/>
            <a:ext cx="453813" cy="349255"/>
          </a:xfrm>
          <a:prstGeom prst="rect">
            <a:avLst/>
          </a:prstGeom>
        </p:spPr>
        <p:txBody>
          <a:bodyPr vert="horz" lIns="91440" tIns="45720" rIns="91440" bIns="45720" rtlCol="0" anchor="ctr"/>
          <a:lstStyle>
            <a:defPPr>
              <a:defRPr lang="en-US"/>
            </a:defPPr>
            <a:lvl1pPr marL="0" algn="ctr" defTabSz="457200" rtl="0" eaLnBrk="1" latinLnBrk="0" hangingPunct="1">
              <a:defRPr sz="1000" b="1"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C2BB75-7FD5-1B49-B5CA-3D0A144D81C6}" type="slidenum">
              <a:rPr lang="en-US" sz="1200" b="1" i="0" smtClean="0">
                <a:solidFill>
                  <a:srgbClr val="1D9AA6"/>
                </a:solidFill>
                <a:latin typeface="Helvetica"/>
                <a:cs typeface="Helvetica"/>
              </a:rPr>
              <a:pPr/>
              <a:t>19</a:t>
            </a:fld>
            <a:endParaRPr lang="en-US" sz="1200" b="1" i="0" dirty="0">
              <a:solidFill>
                <a:srgbClr val="1D9AA6"/>
              </a:solidFill>
              <a:latin typeface="Helvetica"/>
              <a:cs typeface="Helvetica"/>
            </a:endParaRPr>
          </a:p>
        </p:txBody>
      </p:sp>
      <p:sp>
        <p:nvSpPr>
          <p:cNvPr id="5" name="Text Placeholder 12"/>
          <p:cNvSpPr txBox="1">
            <a:spLocks/>
          </p:cNvSpPr>
          <p:nvPr/>
        </p:nvSpPr>
        <p:spPr>
          <a:xfrm>
            <a:off x="522601" y="1973311"/>
            <a:ext cx="4618741" cy="651606"/>
          </a:xfrm>
          <a:prstGeom prst="rect">
            <a:avLst/>
          </a:prstGeom>
        </p:spPr>
        <p:txBody>
          <a:bodyPr/>
          <a:lstStyle>
            <a:lvl1pPr marL="0" indent="0" algn="l" defTabSz="457200" rtl="0" eaLnBrk="1" latinLnBrk="0" hangingPunct="1">
              <a:spcBef>
                <a:spcPct val="20000"/>
              </a:spcBef>
              <a:buFont typeface="Arial"/>
              <a:buNone/>
              <a:defRPr sz="3200" b="1" kern="1200" baseline="0">
                <a:solidFill>
                  <a:schemeClr val="bg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Building Blocks</a:t>
            </a:r>
          </a:p>
        </p:txBody>
      </p:sp>
    </p:spTree>
    <p:extLst>
      <p:ext uri="{BB962C8B-B14F-4D97-AF65-F5344CB8AC3E}">
        <p14:creationId xmlns:p14="http://schemas.microsoft.com/office/powerpoint/2010/main" val="3809324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Monika Vishnubhakat</a:t>
            </a:r>
          </a:p>
        </p:txBody>
      </p:sp>
      <p:sp>
        <p:nvSpPr>
          <p:cNvPr id="4" name="Content Placeholder 3"/>
          <p:cNvSpPr>
            <a:spLocks noGrp="1"/>
          </p:cNvSpPr>
          <p:nvPr>
            <p:ph idx="1"/>
          </p:nvPr>
        </p:nvSpPr>
        <p:spPr/>
        <p:txBody>
          <a:bodyPr/>
          <a:lstStyle/>
          <a:p>
            <a:r>
              <a:rPr lang="en-US" dirty="0"/>
              <a:t>mvishnubhakat@huronconsultinggroup.com</a:t>
            </a:r>
          </a:p>
        </p:txBody>
      </p:sp>
    </p:spTree>
    <p:extLst>
      <p:ext uri="{BB962C8B-B14F-4D97-AF65-F5344CB8AC3E}">
        <p14:creationId xmlns:p14="http://schemas.microsoft.com/office/powerpoint/2010/main" val="1094009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4599" y="89919"/>
            <a:ext cx="8030478" cy="651606"/>
          </a:xfrm>
        </p:spPr>
        <p:txBody>
          <a:bodyPr/>
          <a:lstStyle/>
          <a:p>
            <a:r>
              <a:rPr lang="en-US" dirty="0"/>
              <a:t>IACUC Building Blocks</a:t>
            </a:r>
          </a:p>
        </p:txBody>
      </p:sp>
      <p:pic>
        <p:nvPicPr>
          <p:cNvPr id="7" name="Picture 6" descr="people_whit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290" y="1005233"/>
            <a:ext cx="379530" cy="315010"/>
          </a:xfrm>
          <a:prstGeom prst="rect">
            <a:avLst/>
          </a:prstGeom>
        </p:spPr>
      </p:pic>
      <p:grpSp>
        <p:nvGrpSpPr>
          <p:cNvPr id="5" name="Group 4"/>
          <p:cNvGrpSpPr/>
          <p:nvPr/>
        </p:nvGrpSpPr>
        <p:grpSpPr>
          <a:xfrm>
            <a:off x="327169" y="701340"/>
            <a:ext cx="3399339" cy="1018992"/>
            <a:chOff x="327169" y="1093230"/>
            <a:chExt cx="3399339" cy="1018992"/>
          </a:xfrm>
        </p:grpSpPr>
        <p:sp>
          <p:nvSpPr>
            <p:cNvPr id="6" name="Rounded Rectangle 6"/>
            <p:cNvSpPr/>
            <p:nvPr/>
          </p:nvSpPr>
          <p:spPr>
            <a:xfrm>
              <a:off x="327170" y="1093230"/>
              <a:ext cx="3302458" cy="1018992"/>
            </a:xfrm>
            <a:prstGeom prst="roundRect">
              <a:avLst/>
            </a:prstGeom>
            <a:gradFill rotWithShape="1">
              <a:gsLst>
                <a:gs pos="0">
                  <a:srgbClr val="F79646">
                    <a:tint val="50000"/>
                    <a:satMod val="300000"/>
                  </a:srgbClr>
                </a:gs>
                <a:gs pos="35000">
                  <a:srgbClr val="F79646">
                    <a:tint val="37000"/>
                    <a:satMod val="300000"/>
                  </a:srgbClr>
                </a:gs>
                <a:gs pos="100000">
                  <a:srgbClr val="F79646">
                    <a:tint val="15000"/>
                    <a:satMod val="350000"/>
                  </a:srgbClr>
                </a:gs>
              </a:gsLst>
              <a:lin ang="16200000" scaled="1"/>
            </a:gra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US" sz="1100" b="0" i="0" u="none" strike="noStrike" kern="0" cap="none" spc="0" normalizeH="0" baseline="0" noProof="0">
                  <a:ln>
                    <a:noFill/>
                  </a:ln>
                  <a:solidFill>
                    <a:srgbClr val="943634"/>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Text" lastClr="000000"/>
                </a:solidFill>
                <a:effectLst/>
                <a:uLnTx/>
                <a:uFillTx/>
                <a:latin typeface="Calibri"/>
                <a:ea typeface="Calibri"/>
                <a:cs typeface="Times New Roman"/>
              </a:endParaRPr>
            </a:p>
          </p:txBody>
        </p:sp>
        <p:sp>
          <p:nvSpPr>
            <p:cNvPr id="8" name="TextBox 7"/>
            <p:cNvSpPr txBox="1"/>
            <p:nvPr/>
          </p:nvSpPr>
          <p:spPr>
            <a:xfrm>
              <a:off x="327169" y="1166107"/>
              <a:ext cx="3399339"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82A04"/>
                  </a:solidFill>
                  <a:effectLst/>
                  <a:uLnTx/>
                  <a:uFillTx/>
                  <a:latin typeface="Arial"/>
                  <a:ea typeface="Times New Roman"/>
                </a:rPr>
                <a:t>Standard Substances &amp; Procedures Library</a:t>
              </a:r>
              <a:endParaRPr kumimoji="0" lang="en-US" b="0" i="0" u="none" strike="noStrike" kern="0" cap="none" spc="0" normalizeH="0" baseline="0" noProof="0" dirty="0">
                <a:ln>
                  <a:noFill/>
                </a:ln>
                <a:solidFill>
                  <a:sysClr val="windowText" lastClr="000000"/>
                </a:solidFill>
                <a:effectLst/>
                <a:uLnTx/>
                <a:uFillTx/>
                <a:latin typeface="Times New Roman"/>
                <a:ea typeface="Times New Roman"/>
              </a:endParaRPr>
            </a:p>
          </p:txBody>
        </p:sp>
        <p:sp>
          <p:nvSpPr>
            <p:cNvPr id="9" name="Rounded Rectangle 8"/>
            <p:cNvSpPr/>
            <p:nvPr/>
          </p:nvSpPr>
          <p:spPr>
            <a:xfrm>
              <a:off x="708537" y="1466371"/>
              <a:ext cx="1120263" cy="506341"/>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582A04"/>
                  </a:solidFill>
                  <a:effectLst/>
                  <a:uLnTx/>
                  <a:uFillTx/>
                  <a:latin typeface="Arial"/>
                  <a:ea typeface="Times New Roman"/>
                  <a:cs typeface="+mn-cs"/>
                </a:rPr>
                <a:t>Substances</a:t>
              </a:r>
              <a:endParaRPr kumimoji="0" lang="en-US" sz="1400" b="0" i="0" u="none" strike="noStrike" kern="0" cap="none" spc="0" normalizeH="0" baseline="0" noProof="0" dirty="0">
                <a:ln>
                  <a:noFill/>
                </a:ln>
                <a:solidFill>
                  <a:sysClr val="window" lastClr="FFFFFF"/>
                </a:solidFill>
                <a:effectLst/>
                <a:uLnTx/>
                <a:uFillTx/>
                <a:latin typeface="Times New Roman"/>
                <a:ea typeface="Times New Roman"/>
                <a:cs typeface="+mn-cs"/>
              </a:endParaRPr>
            </a:p>
          </p:txBody>
        </p:sp>
        <p:sp>
          <p:nvSpPr>
            <p:cNvPr id="10" name="Rounded Rectangle 9"/>
            <p:cNvSpPr/>
            <p:nvPr/>
          </p:nvSpPr>
          <p:spPr>
            <a:xfrm>
              <a:off x="2168749" y="1466371"/>
              <a:ext cx="1122741" cy="509496"/>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pPr>
              <a:r>
                <a:rPr lang="en-US" sz="1100" b="1" baseline="0" dirty="0">
                  <a:solidFill>
                    <a:srgbClr val="582A04"/>
                  </a:solidFill>
                  <a:latin typeface="Arial"/>
                  <a:ea typeface="Times New Roman"/>
                  <a:cs typeface="+mn-cs"/>
                </a:rPr>
                <a:t>Procedures</a:t>
              </a:r>
            </a:p>
          </p:txBody>
        </p:sp>
      </p:grpSp>
      <p:grpSp>
        <p:nvGrpSpPr>
          <p:cNvPr id="11" name="Group 10"/>
          <p:cNvGrpSpPr/>
          <p:nvPr/>
        </p:nvGrpSpPr>
        <p:grpSpPr>
          <a:xfrm>
            <a:off x="3986348" y="701340"/>
            <a:ext cx="4620960" cy="1018992"/>
            <a:chOff x="3986348" y="1101333"/>
            <a:chExt cx="4620960" cy="1018992"/>
          </a:xfrm>
        </p:grpSpPr>
        <p:sp>
          <p:nvSpPr>
            <p:cNvPr id="12" name="Rounded Rectangle 10"/>
            <p:cNvSpPr/>
            <p:nvPr/>
          </p:nvSpPr>
          <p:spPr>
            <a:xfrm>
              <a:off x="3986348" y="1101333"/>
              <a:ext cx="4620960" cy="1018992"/>
            </a:xfrm>
            <a:prstGeom prst="roundRect">
              <a:avLst/>
            </a:prstGeom>
            <a:gradFill rotWithShape="1">
              <a:gsLst>
                <a:gs pos="0">
                  <a:srgbClr val="9BBB59">
                    <a:tint val="50000"/>
                    <a:satMod val="300000"/>
                  </a:srgbClr>
                </a:gs>
                <a:gs pos="35000">
                  <a:srgbClr val="9BBB59">
                    <a:tint val="37000"/>
                    <a:satMod val="300000"/>
                  </a:srgbClr>
                </a:gs>
                <a:gs pos="100000">
                  <a:srgbClr val="9BBB59">
                    <a:tint val="15000"/>
                    <a:satMod val="350000"/>
                  </a:srgbClr>
                </a:gs>
              </a:gsLst>
              <a:lin ang="16200000" scaled="1"/>
            </a:gra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US" sz="1100" b="0" i="0" u="none" strike="noStrike" kern="0" cap="none" spc="0" normalizeH="0" baseline="0" noProof="0">
                  <a:ln>
                    <a:noFill/>
                  </a:ln>
                  <a:solidFill>
                    <a:srgbClr val="3B4A1E"/>
                  </a:solidFill>
                  <a:effectLst/>
                  <a:uLnTx/>
                  <a:uFillTx/>
                  <a:latin typeface="Times New Roman"/>
                  <a:ea typeface="Times New Roman"/>
                  <a:cs typeface="+mn-cs"/>
                </a:rPr>
                <a:t> </a:t>
              </a:r>
              <a:endParaRPr kumimoji="0" lang="en-US" sz="1200" b="0" i="0" u="none" strike="noStrike" kern="0" cap="none" spc="0" normalizeH="0" baseline="0" noProof="0">
                <a:ln>
                  <a:noFill/>
                </a:ln>
                <a:solidFill>
                  <a:sysClr val="windowText" lastClr="000000"/>
                </a:solidFill>
                <a:effectLst/>
                <a:uLnTx/>
                <a:uFillTx/>
                <a:latin typeface="Times New Roman"/>
                <a:ea typeface="Times New Roman"/>
                <a:cs typeface="+mn-cs"/>
              </a:endParaRPr>
            </a:p>
          </p:txBody>
        </p:sp>
        <p:sp>
          <p:nvSpPr>
            <p:cNvPr id="13" name="Rounded Rectangle 11"/>
            <p:cNvSpPr/>
            <p:nvPr/>
          </p:nvSpPr>
          <p:spPr>
            <a:xfrm>
              <a:off x="4248974" y="1474964"/>
              <a:ext cx="1122741" cy="509496"/>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3B4A1E"/>
                  </a:solidFill>
                  <a:effectLst/>
                  <a:uLnTx/>
                  <a:uFillTx/>
                  <a:latin typeface="Arial"/>
                  <a:ea typeface="Times New Roman"/>
                  <a:cs typeface="Times New Roman"/>
                </a:rPr>
                <a:t>Substances</a:t>
              </a:r>
              <a:endParaRPr kumimoji="0" lang="en-US" sz="2000" b="0" i="0" u="none" strike="noStrike" kern="0" cap="none" spc="0" normalizeH="0" baseline="0" noProof="0" dirty="0">
                <a:ln>
                  <a:noFill/>
                </a:ln>
                <a:solidFill>
                  <a:sysClr val="window" lastClr="FFFFFF"/>
                </a:solidFill>
                <a:effectLst/>
                <a:uLnTx/>
                <a:uFillTx/>
                <a:latin typeface="Times New Roman"/>
                <a:ea typeface="Times New Roman"/>
                <a:cs typeface="+mn-cs"/>
              </a:endParaRPr>
            </a:p>
          </p:txBody>
        </p:sp>
        <p:sp>
          <p:nvSpPr>
            <p:cNvPr id="14" name="TextBox 6"/>
            <p:cNvSpPr txBox="1"/>
            <p:nvPr/>
          </p:nvSpPr>
          <p:spPr>
            <a:xfrm>
              <a:off x="3986348" y="1165020"/>
              <a:ext cx="4620960"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B4A1E"/>
                  </a:solidFill>
                  <a:effectLst/>
                  <a:uLnTx/>
                  <a:uFillTx/>
                  <a:latin typeface="Arial"/>
                  <a:ea typeface="Times New Roman"/>
                </a:rPr>
                <a:t>Research Team</a:t>
              </a:r>
              <a:endParaRPr kumimoji="0" lang="en-US" b="0" i="0" u="none" strike="noStrike" kern="0" cap="none" spc="0" normalizeH="0" baseline="0" noProof="0" dirty="0">
                <a:ln>
                  <a:noFill/>
                </a:ln>
                <a:solidFill>
                  <a:sysClr val="windowText" lastClr="000000"/>
                </a:solidFill>
                <a:effectLst/>
                <a:uLnTx/>
                <a:uFillTx/>
                <a:latin typeface="Times New Roman"/>
                <a:ea typeface="Times New Roman"/>
              </a:endParaRPr>
            </a:p>
          </p:txBody>
        </p:sp>
        <p:sp>
          <p:nvSpPr>
            <p:cNvPr id="15" name="Rounded Rectangle 13"/>
            <p:cNvSpPr/>
            <p:nvPr/>
          </p:nvSpPr>
          <p:spPr>
            <a:xfrm>
              <a:off x="5726745" y="1474964"/>
              <a:ext cx="1122741" cy="509496"/>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fontAlgn="auto">
                <a:spcBef>
                  <a:spcPts val="0"/>
                </a:spcBef>
                <a:spcAft>
                  <a:spcPts val="0"/>
                </a:spcAft>
              </a:pPr>
              <a:r>
                <a:rPr lang="en-US" sz="1100" b="1" kern="0" baseline="0" dirty="0">
                  <a:solidFill>
                    <a:srgbClr val="3B4A1E"/>
                  </a:solidFill>
                  <a:latin typeface="Arial"/>
                  <a:ea typeface="Times New Roman"/>
                  <a:cs typeface="Times New Roman"/>
                </a:rPr>
                <a:t>Procedures</a:t>
              </a:r>
            </a:p>
          </p:txBody>
        </p:sp>
        <p:sp>
          <p:nvSpPr>
            <p:cNvPr id="16" name="Rounded Rectangle 14"/>
            <p:cNvSpPr/>
            <p:nvPr/>
          </p:nvSpPr>
          <p:spPr>
            <a:xfrm>
              <a:off x="7204516" y="1474964"/>
              <a:ext cx="1122741" cy="509496"/>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fontAlgn="auto">
                <a:spcBef>
                  <a:spcPts val="0"/>
                </a:spcBef>
                <a:spcAft>
                  <a:spcPts val="0"/>
                </a:spcAft>
              </a:pPr>
              <a:r>
                <a:rPr lang="en-US" sz="1100" b="1" kern="0" baseline="0" dirty="0">
                  <a:solidFill>
                    <a:srgbClr val="3B4A1E"/>
                  </a:solidFill>
                  <a:latin typeface="Arial"/>
                  <a:ea typeface="Times New Roman"/>
                  <a:cs typeface="Times New Roman"/>
                </a:rPr>
                <a:t>Protocols</a:t>
              </a:r>
            </a:p>
          </p:txBody>
        </p:sp>
      </p:grpSp>
      <p:grpSp>
        <p:nvGrpSpPr>
          <p:cNvPr id="17" name="Group 16"/>
          <p:cNvGrpSpPr/>
          <p:nvPr/>
        </p:nvGrpSpPr>
        <p:grpSpPr>
          <a:xfrm>
            <a:off x="5095383" y="1853426"/>
            <a:ext cx="3402422" cy="3188837"/>
            <a:chOff x="5095383" y="2484555"/>
            <a:chExt cx="3402422" cy="3287069"/>
          </a:xfrm>
        </p:grpSpPr>
        <p:sp>
          <p:nvSpPr>
            <p:cNvPr id="18" name="Rounded Rectangle 4"/>
            <p:cNvSpPr/>
            <p:nvPr/>
          </p:nvSpPr>
          <p:spPr>
            <a:xfrm>
              <a:off x="5641443" y="2484555"/>
              <a:ext cx="2856362" cy="3287069"/>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solidFill>
                  <a:effectLst/>
                  <a:uLnTx/>
                  <a:uFillTx/>
                  <a:ea typeface="Times New Roman"/>
                  <a:cs typeface="+mn-cs"/>
                </a:rPr>
                <a:t>Create Protocols with Experiments*</a:t>
              </a:r>
              <a:endParaRPr kumimoji="0" lang="en-US" sz="1200" b="0" i="0" u="none" strike="noStrike" kern="0" cap="none" spc="0" normalizeH="0" baseline="0" noProof="0" dirty="0">
                <a:ln>
                  <a:noFill/>
                </a:ln>
                <a:solidFill>
                  <a:sysClr val="windowText" lastClr="000000"/>
                </a:solidFill>
                <a:effectLst/>
                <a:uLnTx/>
                <a:uFillTx/>
                <a:ea typeface="Times New Roman"/>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srgbClr val="1F497D"/>
                  </a:solidFill>
                  <a:effectLst/>
                  <a:uLnTx/>
                  <a:uFillTx/>
                  <a:latin typeface="Arial"/>
                  <a:ea typeface="Times New Roman"/>
                  <a:cs typeface="+mn-cs"/>
                </a:rPr>
                <a:t> </a:t>
              </a:r>
              <a:endParaRPr kumimoji="0" lang="en-US" sz="1200" b="0" i="0" u="none" strike="noStrike" kern="0" cap="none" spc="0" normalizeH="0" baseline="0" noProof="0" dirty="0">
                <a:ln>
                  <a:noFill/>
                </a:ln>
                <a:solidFill>
                  <a:sysClr val="windowText" lastClr="000000"/>
                </a:solidFill>
                <a:effectLst/>
                <a:uLnTx/>
                <a:uFillTx/>
                <a:latin typeface="Times New Roman"/>
                <a:ea typeface="Times New Roman"/>
                <a:cs typeface="+mn-cs"/>
              </a:endParaRPr>
            </a:p>
            <a:p>
              <a:pPr>
                <a:defRPr/>
              </a:pPr>
              <a:r>
                <a:rPr lang="en-US" sz="1200" dirty="0">
                  <a:solidFill>
                    <a:srgbClr val="1F497D"/>
                  </a:solidFill>
                  <a:latin typeface="Arial"/>
                  <a:ea typeface="Times New Roman"/>
                </a:rPr>
                <a:t>*Experiments can have one or more team or standard procedures</a:t>
              </a:r>
            </a:p>
          </p:txBody>
        </p:sp>
        <p:sp>
          <p:nvSpPr>
            <p:cNvPr id="19" name="Down Arrow 17"/>
            <p:cNvSpPr/>
            <p:nvPr/>
          </p:nvSpPr>
          <p:spPr>
            <a:xfrm rot="16200000">
              <a:off x="5177220" y="2705393"/>
              <a:ext cx="407597" cy="571272"/>
            </a:xfrm>
            <a:prstGeom prst="downArrow">
              <a:avLst/>
            </a:prstGeom>
            <a:solidFill>
              <a:srgbClr val="1F497D"/>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US" sz="1100" b="0" i="0" u="none" strike="noStrike" kern="0" cap="none" spc="0" normalizeH="0" baseline="0" noProof="0" dirty="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dirty="0">
                <a:ln>
                  <a:noFill/>
                </a:ln>
                <a:solidFill>
                  <a:sysClr val="window" lastClr="FFFFFF"/>
                </a:solidFill>
                <a:effectLst/>
                <a:uLnTx/>
                <a:uFillTx/>
                <a:latin typeface="Calibri"/>
                <a:ea typeface="Calibri"/>
                <a:cs typeface="Times New Roman"/>
              </a:endParaRPr>
            </a:p>
          </p:txBody>
        </p:sp>
        <p:sp>
          <p:nvSpPr>
            <p:cNvPr id="20" name="Rounded Rectangle 21"/>
            <p:cNvSpPr/>
            <p:nvPr/>
          </p:nvSpPr>
          <p:spPr>
            <a:xfrm>
              <a:off x="5833018" y="3458566"/>
              <a:ext cx="2524226" cy="2178405"/>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15000"/>
                </a:lnSpc>
                <a:spcBef>
                  <a:spcPts val="0"/>
                </a:spcBef>
                <a:spcAft>
                  <a:spcPts val="10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Times New Roman"/>
                  <a:ea typeface="Times New Roman"/>
                  <a:cs typeface="+mn-cs"/>
                </a:rPr>
                <a:t> </a:t>
              </a:r>
              <a:endParaRPr kumimoji="0" lang="en-US" sz="1200" b="0" i="0" u="none" strike="noStrike" kern="0" cap="none" spc="0" normalizeH="0" baseline="0" noProof="0">
                <a:ln>
                  <a:noFill/>
                </a:ln>
                <a:solidFill>
                  <a:sysClr val="window" lastClr="FFFFFF"/>
                </a:solidFill>
                <a:effectLst/>
                <a:uLnTx/>
                <a:uFillTx/>
                <a:latin typeface="Times New Roman"/>
                <a:ea typeface="Times New Roman"/>
                <a:cs typeface="+mn-cs"/>
              </a:endParaRPr>
            </a:p>
          </p:txBody>
        </p:sp>
        <p:sp>
          <p:nvSpPr>
            <p:cNvPr id="21" name="TextBox 58"/>
            <p:cNvSpPr txBox="1"/>
            <p:nvPr/>
          </p:nvSpPr>
          <p:spPr>
            <a:xfrm>
              <a:off x="6003244" y="3546101"/>
              <a:ext cx="2150882" cy="300744"/>
            </a:xfrm>
            <a:prstGeom prst="rect">
              <a:avLst/>
            </a:prstGeom>
            <a:noFill/>
          </p:spPr>
          <p:txBody>
            <a:bodyPr wrap="square" rtlCol="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03C18"/>
                  </a:solidFill>
                  <a:effectLst/>
                  <a:uLnTx/>
                  <a:uFillTx/>
                  <a:latin typeface="Arial"/>
                  <a:ea typeface="Times New Roman"/>
                </a:rPr>
                <a:t>Protocol Experiment</a:t>
              </a:r>
              <a:endParaRPr kumimoji="0" lang="en-US" sz="2000" b="0" i="0" u="none" strike="noStrike" kern="0" cap="none" spc="0" normalizeH="0" baseline="0" noProof="0" dirty="0">
                <a:ln>
                  <a:noFill/>
                </a:ln>
                <a:solidFill>
                  <a:sysClr val="windowText" lastClr="000000"/>
                </a:solidFill>
                <a:effectLst/>
                <a:uLnTx/>
                <a:uFillTx/>
                <a:latin typeface="Times New Roman"/>
                <a:ea typeface="Times New Roman"/>
              </a:endParaRPr>
            </a:p>
          </p:txBody>
        </p:sp>
        <p:sp>
          <p:nvSpPr>
            <p:cNvPr id="22" name="Rounded Rectangle 23"/>
            <p:cNvSpPr/>
            <p:nvPr/>
          </p:nvSpPr>
          <p:spPr>
            <a:xfrm>
              <a:off x="6063584" y="3824303"/>
              <a:ext cx="2031191" cy="83217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303C18"/>
                  </a:solidFill>
                  <a:effectLst/>
                  <a:uLnTx/>
                  <a:uFillTx/>
                  <a:latin typeface="Arial"/>
                  <a:ea typeface="Times New Roman"/>
                  <a:cs typeface="+mn-cs"/>
                </a:rPr>
                <a:t>Procedure</a:t>
              </a:r>
              <a:endParaRPr kumimoji="0" lang="en-US" sz="1200" b="0" i="0" u="none" strike="noStrike" kern="0" cap="none" spc="0" normalizeH="0" baseline="0" noProof="0" dirty="0">
                <a:ln>
                  <a:noFill/>
                </a:ln>
                <a:solidFill>
                  <a:sysClr val="window" lastClr="FFFFFF"/>
                </a:solidFill>
                <a:effectLst/>
                <a:uLnTx/>
                <a:uFillTx/>
                <a:latin typeface="Times New Roman"/>
                <a:ea typeface="Times New Roman"/>
                <a:cs typeface="+mn-cs"/>
              </a:endParaRPr>
            </a:p>
          </p:txBody>
        </p:sp>
        <p:sp>
          <p:nvSpPr>
            <p:cNvPr id="23" name="Rounded Rectangle 24"/>
            <p:cNvSpPr/>
            <p:nvPr/>
          </p:nvSpPr>
          <p:spPr>
            <a:xfrm>
              <a:off x="6117537" y="4176767"/>
              <a:ext cx="936252" cy="416089"/>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fontAlgn="auto">
                <a:spcBef>
                  <a:spcPts val="0"/>
                </a:spcBef>
                <a:spcAft>
                  <a:spcPts val="0"/>
                </a:spcAft>
              </a:pPr>
              <a:r>
                <a:rPr lang="en-US" sz="1100" b="1" kern="0" baseline="0" dirty="0">
                  <a:solidFill>
                    <a:srgbClr val="3B4A1E"/>
                  </a:solidFill>
                  <a:latin typeface="Arial"/>
                  <a:ea typeface="Times New Roman"/>
                  <a:cs typeface="Times New Roman"/>
                </a:rPr>
                <a:t>Substance</a:t>
              </a:r>
            </a:p>
          </p:txBody>
        </p:sp>
        <p:sp>
          <p:nvSpPr>
            <p:cNvPr id="24" name="Rounded Rectangle 25"/>
            <p:cNvSpPr/>
            <p:nvPr/>
          </p:nvSpPr>
          <p:spPr>
            <a:xfrm>
              <a:off x="7117264" y="4176767"/>
              <a:ext cx="936252" cy="416089"/>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pPr>
              <a:r>
                <a:rPr lang="en-US" sz="1100" b="1" baseline="0" dirty="0">
                  <a:solidFill>
                    <a:srgbClr val="582A04"/>
                  </a:solidFill>
                  <a:latin typeface="Arial"/>
                  <a:ea typeface="Times New Roman"/>
                  <a:cs typeface="+mn-cs"/>
                </a:rPr>
                <a:t>Substance</a:t>
              </a:r>
            </a:p>
          </p:txBody>
        </p:sp>
        <p:sp>
          <p:nvSpPr>
            <p:cNvPr id="26" name="Rounded Rectangle 26"/>
            <p:cNvSpPr/>
            <p:nvPr/>
          </p:nvSpPr>
          <p:spPr>
            <a:xfrm>
              <a:off x="6063584" y="4673993"/>
              <a:ext cx="2030398" cy="831470"/>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01D1C"/>
                  </a:solidFill>
                  <a:effectLst/>
                  <a:uLnTx/>
                  <a:uFillTx/>
                  <a:latin typeface="Arial"/>
                  <a:ea typeface="Times New Roman"/>
                  <a:cs typeface="+mn-cs"/>
                </a:rPr>
                <a:t>Procedure</a:t>
              </a:r>
              <a:endParaRPr kumimoji="0" lang="en-US" sz="1200" b="0" i="0" u="none" strike="noStrike" kern="0" cap="none" spc="0" normalizeH="0" baseline="0" noProof="0" dirty="0">
                <a:ln>
                  <a:noFill/>
                </a:ln>
                <a:solidFill>
                  <a:sysClr val="window" lastClr="FFFFFF"/>
                </a:solidFill>
                <a:effectLst/>
                <a:uLnTx/>
                <a:uFillTx/>
                <a:latin typeface="Times New Roman"/>
                <a:ea typeface="Times New Roman"/>
                <a:cs typeface="+mn-cs"/>
              </a:endParaRPr>
            </a:p>
          </p:txBody>
        </p:sp>
        <p:sp>
          <p:nvSpPr>
            <p:cNvPr id="27" name="Rounded Rectangle 27"/>
            <p:cNvSpPr/>
            <p:nvPr/>
          </p:nvSpPr>
          <p:spPr>
            <a:xfrm>
              <a:off x="6575349" y="4965537"/>
              <a:ext cx="936252" cy="416089"/>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pPr>
              <a:r>
                <a:rPr lang="en-US" sz="1100" b="1" baseline="0" dirty="0">
                  <a:solidFill>
                    <a:srgbClr val="582A04"/>
                  </a:solidFill>
                  <a:latin typeface="Arial"/>
                  <a:ea typeface="Times New Roman"/>
                  <a:cs typeface="+mn-cs"/>
                </a:rPr>
                <a:t>Substance</a:t>
              </a:r>
            </a:p>
          </p:txBody>
        </p:sp>
      </p:grpSp>
      <p:grpSp>
        <p:nvGrpSpPr>
          <p:cNvPr id="28" name="Group 27"/>
          <p:cNvGrpSpPr/>
          <p:nvPr/>
        </p:nvGrpSpPr>
        <p:grpSpPr>
          <a:xfrm>
            <a:off x="362512" y="1944867"/>
            <a:ext cx="1256799" cy="2463642"/>
            <a:chOff x="362512" y="2454324"/>
            <a:chExt cx="1256799" cy="3770272"/>
          </a:xfrm>
        </p:grpSpPr>
        <p:sp>
          <p:nvSpPr>
            <p:cNvPr id="29" name="Rounded Rectangle 16"/>
            <p:cNvSpPr/>
            <p:nvPr/>
          </p:nvSpPr>
          <p:spPr>
            <a:xfrm>
              <a:off x="362512" y="2454324"/>
              <a:ext cx="1256799" cy="3770272"/>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solidFill>
                  <a:effectLst/>
                  <a:uLnTx/>
                  <a:uFillTx/>
                  <a:latin typeface="Arial"/>
                  <a:ea typeface="Times New Roman"/>
                  <a:cs typeface="+mn-cs"/>
                </a:rPr>
                <a:t>Create Team Substances</a:t>
              </a:r>
              <a:endParaRPr kumimoji="0" lang="en-US" sz="1200" b="1" i="0" u="none" strike="noStrike" kern="0" cap="none" spc="0" normalizeH="0" baseline="0" noProof="0" dirty="0">
                <a:ln>
                  <a:noFill/>
                </a:ln>
                <a:solidFill>
                  <a:sysClr val="windowText" lastClr="000000"/>
                </a:solidFill>
                <a:effectLst/>
                <a:uLnTx/>
                <a:uFillTx/>
                <a:latin typeface="Times New Roman"/>
                <a:ea typeface="Times New Roman"/>
                <a:cs typeface="+mn-cs"/>
              </a:endParaRPr>
            </a:p>
          </p:txBody>
        </p:sp>
        <p:sp>
          <p:nvSpPr>
            <p:cNvPr id="30" name="Rounded Rectangle 28"/>
            <p:cNvSpPr/>
            <p:nvPr/>
          </p:nvSpPr>
          <p:spPr>
            <a:xfrm>
              <a:off x="482477" y="4125175"/>
              <a:ext cx="1016865" cy="77656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3B4A1E"/>
                  </a:solidFill>
                  <a:effectLst/>
                  <a:uLnTx/>
                  <a:uFillTx/>
                  <a:latin typeface="Arial"/>
                  <a:ea typeface="Times New Roman"/>
                  <a:cs typeface="Times New Roman"/>
                </a:rPr>
                <a:t>Substance</a:t>
              </a:r>
              <a:endParaRPr kumimoji="0" lang="en-US" sz="2000" b="0" i="0" u="none" strike="noStrike" kern="0" cap="none" spc="0" normalizeH="0" baseline="0" noProof="0" dirty="0">
                <a:ln>
                  <a:noFill/>
                </a:ln>
                <a:solidFill>
                  <a:sysClr val="window" lastClr="FFFFFF"/>
                </a:solidFill>
                <a:effectLst/>
                <a:uLnTx/>
                <a:uFillTx/>
                <a:latin typeface="Times New Roman"/>
                <a:ea typeface="Times New Roman"/>
                <a:cs typeface="+mn-cs"/>
              </a:endParaRPr>
            </a:p>
          </p:txBody>
        </p:sp>
        <p:sp>
          <p:nvSpPr>
            <p:cNvPr id="31" name="Rounded Rectangle 29"/>
            <p:cNvSpPr/>
            <p:nvPr/>
          </p:nvSpPr>
          <p:spPr>
            <a:xfrm>
              <a:off x="486730" y="5070122"/>
              <a:ext cx="1016865" cy="77656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3B4A1E"/>
                  </a:solidFill>
                  <a:effectLst/>
                  <a:uLnTx/>
                  <a:uFillTx/>
                  <a:latin typeface="Arial"/>
                  <a:ea typeface="Times New Roman"/>
                  <a:cs typeface="Times New Roman"/>
                </a:rPr>
                <a:t>Substance</a:t>
              </a:r>
              <a:endParaRPr kumimoji="0" lang="en-US" sz="1800" b="0" i="0" u="none" strike="noStrike" kern="0" cap="none" spc="0" normalizeH="0" baseline="0" noProof="0" dirty="0">
                <a:ln>
                  <a:noFill/>
                </a:ln>
                <a:solidFill>
                  <a:sysClr val="window" lastClr="FFFFFF"/>
                </a:solidFill>
                <a:effectLst/>
                <a:uLnTx/>
                <a:uFillTx/>
                <a:latin typeface="Times New Roman"/>
                <a:ea typeface="Times New Roman"/>
                <a:cs typeface="+mn-cs"/>
              </a:endParaRPr>
            </a:p>
          </p:txBody>
        </p:sp>
        <p:sp>
          <p:nvSpPr>
            <p:cNvPr id="32" name="Rounded Rectangle 30"/>
            <p:cNvSpPr/>
            <p:nvPr/>
          </p:nvSpPr>
          <p:spPr>
            <a:xfrm>
              <a:off x="482477" y="3213350"/>
              <a:ext cx="1016865" cy="77656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3B4A1E"/>
                  </a:solidFill>
                  <a:effectLst/>
                  <a:uLnTx/>
                  <a:uFillTx/>
                  <a:latin typeface="Arial"/>
                  <a:ea typeface="Times New Roman"/>
                  <a:cs typeface="Times New Roman"/>
                </a:rPr>
                <a:t>Substance</a:t>
              </a:r>
              <a:endParaRPr kumimoji="0" lang="en-US" sz="2000" b="0" i="0" u="none" strike="noStrike" kern="0" cap="none" spc="0" normalizeH="0" baseline="0" noProof="0" dirty="0">
                <a:ln>
                  <a:noFill/>
                </a:ln>
                <a:solidFill>
                  <a:sysClr val="window" lastClr="FFFFFF"/>
                </a:solidFill>
                <a:effectLst/>
                <a:uLnTx/>
                <a:uFillTx/>
                <a:latin typeface="Times New Roman"/>
                <a:ea typeface="Times New Roman"/>
                <a:cs typeface="+mn-cs"/>
              </a:endParaRPr>
            </a:p>
          </p:txBody>
        </p:sp>
      </p:grpSp>
      <p:grpSp>
        <p:nvGrpSpPr>
          <p:cNvPr id="34" name="Group 33"/>
          <p:cNvGrpSpPr/>
          <p:nvPr/>
        </p:nvGrpSpPr>
        <p:grpSpPr>
          <a:xfrm>
            <a:off x="1633814" y="1879552"/>
            <a:ext cx="3461568" cy="2754491"/>
            <a:chOff x="1633814" y="2401095"/>
            <a:chExt cx="3461568" cy="2839342"/>
          </a:xfrm>
        </p:grpSpPr>
        <p:sp>
          <p:nvSpPr>
            <p:cNvPr id="35" name="Rounded Rectangle 5"/>
            <p:cNvSpPr/>
            <p:nvPr/>
          </p:nvSpPr>
          <p:spPr>
            <a:xfrm>
              <a:off x="2224182" y="2401095"/>
              <a:ext cx="2871200" cy="2839342"/>
            </a:xfrm>
            <a:prstGeom prst="round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F497D"/>
                  </a:solidFill>
                  <a:effectLst/>
                  <a:uLnTx/>
                  <a:uFillTx/>
                  <a:ea typeface="Times New Roman"/>
                  <a:cs typeface="+mn-cs"/>
                </a:rPr>
                <a:t>Create Team Procedures*</a:t>
              </a:r>
              <a:endParaRPr kumimoji="0" lang="en-US" sz="1200" b="1" i="0" u="none" strike="noStrike" kern="0" cap="none" spc="0" normalizeH="0" baseline="0" noProof="0" dirty="0">
                <a:ln>
                  <a:noFill/>
                </a:ln>
                <a:solidFill>
                  <a:sysClr val="windowText" lastClr="000000"/>
                </a:solidFill>
                <a:effectLst/>
                <a:uLnTx/>
                <a:uFillTx/>
                <a:ea typeface="Times New Roman"/>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1F497D"/>
                  </a:solidFill>
                  <a:effectLst/>
                  <a:uLnTx/>
                  <a:uFillTx/>
                  <a:latin typeface="Arial"/>
                  <a:ea typeface="Times New Roman"/>
                  <a:cs typeface="+mn-cs"/>
                </a:rPr>
                <a:t> </a:t>
              </a:r>
              <a:endParaRPr kumimoji="0" lang="en-US" sz="1200" b="0" i="0" u="none" strike="noStrike" kern="0" cap="none" spc="0" normalizeH="0" baseline="0" noProof="0" dirty="0">
                <a:ln>
                  <a:noFill/>
                </a:ln>
                <a:solidFill>
                  <a:sysClr val="windowText" lastClr="000000"/>
                </a:solidFill>
                <a:effectLst/>
                <a:uLnTx/>
                <a:uFillTx/>
                <a:latin typeface="Times New Roman"/>
                <a:ea typeface="Times New Roman"/>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F497D"/>
                  </a:solidFill>
                  <a:effectLst/>
                  <a:uLnTx/>
                  <a:uFillTx/>
                  <a:latin typeface="Arial"/>
                  <a:ea typeface="Times New Roman"/>
                  <a:cs typeface="+mn-cs"/>
                </a:rPr>
                <a:t>*Team procedures can have one or more team or standard substances</a:t>
              </a:r>
              <a:endParaRPr kumimoji="0" lang="en-US" sz="2400" b="0" i="0" u="none" strike="noStrike" kern="0" cap="none" spc="0" normalizeH="0" baseline="0" noProof="0" dirty="0">
                <a:ln>
                  <a:noFill/>
                </a:ln>
                <a:solidFill>
                  <a:sysClr val="windowText" lastClr="000000"/>
                </a:solidFill>
                <a:effectLst/>
                <a:uLnTx/>
                <a:uFillTx/>
                <a:latin typeface="Times New Roman"/>
                <a:ea typeface="Times New Roman"/>
                <a:cs typeface="+mn-cs"/>
              </a:endParaRPr>
            </a:p>
          </p:txBody>
        </p:sp>
        <p:sp>
          <p:nvSpPr>
            <p:cNvPr id="36" name="Down Arrow 15"/>
            <p:cNvSpPr/>
            <p:nvPr/>
          </p:nvSpPr>
          <p:spPr>
            <a:xfrm rot="16200000">
              <a:off x="1715651" y="2589551"/>
              <a:ext cx="407597" cy="571272"/>
            </a:xfrm>
            <a:prstGeom prst="downArrow">
              <a:avLst/>
            </a:prstGeom>
            <a:solidFill>
              <a:srgbClr val="1F497D"/>
            </a:solidFill>
            <a:ln w="25400" cap="flat" cmpd="sng" algn="ctr">
              <a:noFill/>
              <a:prstDash val="solid"/>
            </a:ln>
            <a:effectLst/>
          </p:spPr>
          <p:txBody>
            <a:bodyPr rtlCol="0" anchor="ctr"/>
            <a:lstStyle/>
            <a:p>
              <a:pPr marL="0" marR="0" lvl="0" indent="0" defTabSz="914400" eaLnBrk="1" fontAlgn="auto" latinLnBrk="0" hangingPunct="1">
                <a:lnSpc>
                  <a:spcPct val="100000"/>
                </a:lnSpc>
                <a:spcBef>
                  <a:spcPts val="600"/>
                </a:spcBef>
                <a:spcAft>
                  <a:spcPts val="600"/>
                </a:spcAft>
                <a:buClrTx/>
                <a:buSzTx/>
                <a:buFontTx/>
                <a:buNone/>
                <a:tabLst/>
                <a:defRPr/>
              </a:pPr>
              <a:r>
                <a:rPr kumimoji="0" lang="en-US" sz="1100" b="0" i="0" u="none" strike="noStrike" kern="0" cap="none" spc="0" normalizeH="0" baseline="0" noProof="0">
                  <a:ln>
                    <a:noFill/>
                  </a:ln>
                  <a:solidFill>
                    <a:sysClr val="window" lastClr="FFFFFF"/>
                  </a:solidFill>
                  <a:effectLst/>
                  <a:uLnTx/>
                  <a:uFillTx/>
                  <a:latin typeface="Calibri"/>
                  <a:ea typeface="Times New Roman"/>
                  <a:cs typeface="Times New Roman"/>
                </a:rPr>
                <a:t> </a:t>
              </a:r>
              <a:endParaRPr kumimoji="0" lang="en-US" sz="1100" b="0" i="0" u="none" strike="noStrike" kern="0" cap="none" spc="0" normalizeH="0" baseline="0" noProof="0">
                <a:ln>
                  <a:noFill/>
                </a:ln>
                <a:solidFill>
                  <a:sysClr val="window" lastClr="FFFFFF"/>
                </a:solidFill>
                <a:effectLst/>
                <a:uLnTx/>
                <a:uFillTx/>
                <a:latin typeface="Calibri"/>
                <a:ea typeface="Calibri"/>
                <a:cs typeface="Times New Roman"/>
              </a:endParaRPr>
            </a:p>
          </p:txBody>
        </p:sp>
        <p:sp>
          <p:nvSpPr>
            <p:cNvPr id="37" name="Rounded Rectangle 18"/>
            <p:cNvSpPr/>
            <p:nvPr/>
          </p:nvSpPr>
          <p:spPr>
            <a:xfrm>
              <a:off x="2636767" y="3378918"/>
              <a:ext cx="2031191" cy="83217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03C18"/>
                  </a:solidFill>
                  <a:effectLst/>
                  <a:uLnTx/>
                  <a:uFillTx/>
                  <a:latin typeface="Arial"/>
                  <a:ea typeface="Times New Roman"/>
                  <a:cs typeface="+mn-cs"/>
                </a:rPr>
                <a:t>Procedure</a:t>
              </a:r>
              <a:endParaRPr kumimoji="0" lang="en-US" b="0" i="0" u="none" strike="noStrike" kern="0" cap="none" spc="0" normalizeH="0" baseline="0" noProof="0" dirty="0">
                <a:ln>
                  <a:noFill/>
                </a:ln>
                <a:solidFill>
                  <a:sysClr val="window" lastClr="FFFFFF"/>
                </a:solidFill>
                <a:effectLst/>
                <a:uLnTx/>
                <a:uFillTx/>
                <a:latin typeface="Times New Roman"/>
                <a:ea typeface="Times New Roman"/>
                <a:cs typeface="+mn-cs"/>
              </a:endParaRPr>
            </a:p>
          </p:txBody>
        </p:sp>
        <p:sp>
          <p:nvSpPr>
            <p:cNvPr id="38" name="Rounded Rectangle 19"/>
            <p:cNvSpPr/>
            <p:nvPr/>
          </p:nvSpPr>
          <p:spPr>
            <a:xfrm>
              <a:off x="2690746" y="3690986"/>
              <a:ext cx="936822" cy="416089"/>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fontAlgn="auto">
                <a:spcBef>
                  <a:spcPts val="0"/>
                </a:spcBef>
                <a:spcAft>
                  <a:spcPts val="0"/>
                </a:spcAft>
              </a:pPr>
              <a:r>
                <a:rPr lang="en-US" sz="1100" b="1" kern="0" baseline="0" dirty="0">
                  <a:solidFill>
                    <a:srgbClr val="3B4A1E"/>
                  </a:solidFill>
                  <a:latin typeface="Arial"/>
                  <a:ea typeface="Times New Roman"/>
                  <a:cs typeface="Times New Roman"/>
                </a:rPr>
                <a:t>Substance</a:t>
              </a:r>
              <a:endParaRPr lang="en-US" sz="1050" b="1" kern="0" baseline="0" dirty="0">
                <a:solidFill>
                  <a:srgbClr val="3B4A1E"/>
                </a:solidFill>
                <a:latin typeface="Arial"/>
                <a:ea typeface="Times New Roman"/>
                <a:cs typeface="Times New Roman"/>
              </a:endParaRPr>
            </a:p>
          </p:txBody>
        </p:sp>
        <p:sp>
          <p:nvSpPr>
            <p:cNvPr id="39" name="Rounded Rectangle 20"/>
            <p:cNvSpPr/>
            <p:nvPr/>
          </p:nvSpPr>
          <p:spPr>
            <a:xfrm>
              <a:off x="3690215" y="3690986"/>
              <a:ext cx="936822" cy="416089"/>
            </a:xfrm>
            <a:prstGeom prst="round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algn="ctr" fontAlgn="auto">
                <a:spcBef>
                  <a:spcPts val="0"/>
                </a:spcBef>
                <a:spcAft>
                  <a:spcPts val="0"/>
                </a:spcAft>
              </a:pPr>
              <a:r>
                <a:rPr lang="en-US" sz="1100" b="1" baseline="0">
                  <a:solidFill>
                    <a:srgbClr val="582A04"/>
                  </a:solidFill>
                  <a:latin typeface="Arial"/>
                  <a:ea typeface="Times New Roman"/>
                  <a:cs typeface="+mn-cs"/>
                </a:rPr>
                <a:t>Substance</a:t>
              </a:r>
            </a:p>
          </p:txBody>
        </p:sp>
        <p:sp>
          <p:nvSpPr>
            <p:cNvPr id="40" name="Rounded Rectangle 32"/>
            <p:cNvSpPr/>
            <p:nvPr/>
          </p:nvSpPr>
          <p:spPr>
            <a:xfrm>
              <a:off x="2674618" y="4298366"/>
              <a:ext cx="2031191" cy="832177"/>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t"/>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srgbClr val="303C18"/>
                  </a:solidFill>
                  <a:effectLst/>
                  <a:uLnTx/>
                  <a:uFillTx/>
                  <a:latin typeface="Arial"/>
                  <a:ea typeface="Times New Roman"/>
                  <a:cs typeface="+mn-cs"/>
                </a:rPr>
                <a:t>Procedure</a:t>
              </a:r>
              <a:endParaRPr kumimoji="0" lang="en-US" sz="1100" b="0" i="0" u="none" strike="noStrike" kern="0" cap="none" spc="0" normalizeH="0" baseline="0" noProof="0" dirty="0">
                <a:ln>
                  <a:noFill/>
                </a:ln>
                <a:solidFill>
                  <a:sysClr val="window" lastClr="FFFFFF"/>
                </a:solidFill>
                <a:effectLst/>
                <a:uLnTx/>
                <a:uFillTx/>
                <a:latin typeface="Times New Roman"/>
                <a:ea typeface="Times New Roman"/>
                <a:cs typeface="+mn-cs"/>
              </a:endParaRPr>
            </a:p>
          </p:txBody>
        </p:sp>
        <p:sp>
          <p:nvSpPr>
            <p:cNvPr id="41" name="Rounded Rectangle 33"/>
            <p:cNvSpPr/>
            <p:nvPr/>
          </p:nvSpPr>
          <p:spPr>
            <a:xfrm>
              <a:off x="2728597" y="4610434"/>
              <a:ext cx="936822" cy="416089"/>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fontAlgn="auto">
                <a:spcBef>
                  <a:spcPts val="0"/>
                </a:spcBef>
                <a:spcAft>
                  <a:spcPts val="0"/>
                </a:spcAft>
              </a:pPr>
              <a:r>
                <a:rPr lang="en-US" sz="1100" b="1" kern="0" baseline="0" dirty="0">
                  <a:solidFill>
                    <a:srgbClr val="3B4A1E"/>
                  </a:solidFill>
                  <a:latin typeface="Arial"/>
                  <a:ea typeface="Times New Roman"/>
                  <a:cs typeface="Times New Roman"/>
                </a:rPr>
                <a:t>Substance</a:t>
              </a:r>
            </a:p>
          </p:txBody>
        </p:sp>
        <p:sp>
          <p:nvSpPr>
            <p:cNvPr id="42" name="Rounded Rectangle 34"/>
            <p:cNvSpPr/>
            <p:nvPr/>
          </p:nvSpPr>
          <p:spPr>
            <a:xfrm>
              <a:off x="3726508" y="4610434"/>
              <a:ext cx="936822" cy="416089"/>
            </a:xfrm>
            <a:prstGeom prst="round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fontAlgn="auto">
                <a:spcBef>
                  <a:spcPts val="0"/>
                </a:spcBef>
                <a:spcAft>
                  <a:spcPts val="0"/>
                </a:spcAft>
              </a:pPr>
              <a:r>
                <a:rPr lang="en-US" sz="1100" b="1" kern="0" baseline="0" dirty="0">
                  <a:solidFill>
                    <a:srgbClr val="3B4A1E"/>
                  </a:solidFill>
                  <a:latin typeface="Arial"/>
                  <a:ea typeface="Times New Roman"/>
                  <a:cs typeface="Times New Roman"/>
                </a:rPr>
                <a:t>Substance</a:t>
              </a:r>
              <a:endParaRPr lang="en-US" sz="1050" b="1" kern="0" baseline="0" dirty="0">
                <a:solidFill>
                  <a:srgbClr val="3B4A1E"/>
                </a:solidFill>
                <a:latin typeface="Arial"/>
                <a:ea typeface="Times New Roman"/>
                <a:cs typeface="Times New Roman"/>
              </a:endParaRPr>
            </a:p>
          </p:txBody>
        </p:sp>
      </p:grpSp>
    </p:spTree>
    <p:extLst>
      <p:ext uri="{BB962C8B-B14F-4D97-AF65-F5344CB8AC3E}">
        <p14:creationId xmlns:p14="http://schemas.microsoft.com/office/powerpoint/2010/main" val="3545849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1000"/>
                                        <p:tgtEl>
                                          <p:spTgt spid="28"/>
                                        </p:tgtEl>
                                      </p:cBhvr>
                                    </p:animEffect>
                                    <p:anim calcmode="lin" valueType="num">
                                      <p:cBhvr>
                                        <p:cTn id="22" dur="1000" fill="hold"/>
                                        <p:tgtEl>
                                          <p:spTgt spid="28"/>
                                        </p:tgtEl>
                                        <p:attrNameLst>
                                          <p:attrName>ppt_x</p:attrName>
                                        </p:attrNameLst>
                                      </p:cBhvr>
                                      <p:tavLst>
                                        <p:tav tm="0">
                                          <p:val>
                                            <p:strVal val="#ppt_x"/>
                                          </p:val>
                                        </p:tav>
                                        <p:tav tm="100000">
                                          <p:val>
                                            <p:strVal val="#ppt_x"/>
                                          </p:val>
                                        </p:tav>
                                      </p:tavLst>
                                    </p:anim>
                                    <p:anim calcmode="lin" valueType="num">
                                      <p:cBhvr>
                                        <p:cTn id="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1000"/>
                                        <p:tgtEl>
                                          <p:spTgt spid="17"/>
                                        </p:tgtEl>
                                      </p:cBhvr>
                                    </p:animEffect>
                                    <p:anim calcmode="lin" valueType="num">
                                      <p:cBhvr>
                                        <p:cTn id="36" dur="1000" fill="hold"/>
                                        <p:tgtEl>
                                          <p:spTgt spid="17"/>
                                        </p:tgtEl>
                                        <p:attrNameLst>
                                          <p:attrName>ppt_x</p:attrName>
                                        </p:attrNameLst>
                                      </p:cBhvr>
                                      <p:tavLst>
                                        <p:tav tm="0">
                                          <p:val>
                                            <p:strVal val="#ppt_x"/>
                                          </p:val>
                                        </p:tav>
                                        <p:tav tm="100000">
                                          <p:val>
                                            <p:strVal val="#ppt_x"/>
                                          </p:val>
                                        </p:tav>
                                      </p:tavLst>
                                    </p:anim>
                                    <p:anim calcmode="lin" valueType="num">
                                      <p:cBhvr>
                                        <p:cTn id="3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puter_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744" y="1400175"/>
            <a:ext cx="764831" cy="634810"/>
          </a:xfrm>
          <a:prstGeom prst="rect">
            <a:avLst/>
          </a:prstGeom>
        </p:spPr>
      </p:pic>
      <p:sp>
        <p:nvSpPr>
          <p:cNvPr id="3" name="Text Placeholder 3"/>
          <p:cNvSpPr txBox="1">
            <a:spLocks/>
          </p:cNvSpPr>
          <p:nvPr/>
        </p:nvSpPr>
        <p:spPr>
          <a:xfrm>
            <a:off x="2314575" y="1400174"/>
            <a:ext cx="6360652" cy="312420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800" dirty="0">
              <a:solidFill>
                <a:schemeClr val="bg1"/>
              </a:solidFill>
            </a:endParaRPr>
          </a:p>
        </p:txBody>
      </p:sp>
      <p:sp>
        <p:nvSpPr>
          <p:cNvPr id="4" name="Text Placeholder 12"/>
          <p:cNvSpPr txBox="1">
            <a:spLocks/>
          </p:cNvSpPr>
          <p:nvPr/>
        </p:nvSpPr>
        <p:spPr>
          <a:xfrm>
            <a:off x="644599" y="481810"/>
            <a:ext cx="8098863" cy="520763"/>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800" b="1" kern="1200" baseline="0">
                <a:solidFill>
                  <a:schemeClr val="bg1"/>
                </a:solidFill>
                <a:latin typeface="Helvetica"/>
                <a:ea typeface="+mn-ea"/>
                <a:cs typeface="Helvetic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Navigation Exercises</a:t>
            </a:r>
          </a:p>
        </p:txBody>
      </p:sp>
      <p:sp>
        <p:nvSpPr>
          <p:cNvPr id="7" name="Text Placeholder 3"/>
          <p:cNvSpPr txBox="1">
            <a:spLocks/>
          </p:cNvSpPr>
          <p:nvPr/>
        </p:nvSpPr>
        <p:spPr>
          <a:xfrm>
            <a:off x="2314575" y="1276350"/>
            <a:ext cx="6360651" cy="29127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spcAft>
                <a:spcPts val="1200"/>
              </a:spcAft>
              <a:buFont typeface="Arial" panose="020B0604020202020204" pitchFamily="34" charset="0"/>
              <a:buNone/>
            </a:pPr>
            <a:r>
              <a:rPr lang="en-US" sz="2000" dirty="0">
                <a:solidFill>
                  <a:schemeClr val="bg1"/>
                </a:solidFill>
              </a:rPr>
              <a:t>Perform the following training exercises:</a:t>
            </a:r>
          </a:p>
          <a:p>
            <a:pPr>
              <a:spcBef>
                <a:spcPts val="1200"/>
              </a:spcBef>
              <a:spcAft>
                <a:spcPts val="1200"/>
              </a:spcAft>
              <a:buFont typeface="Wingdings" panose="05000000000000000000" pitchFamily="2" charset="2"/>
              <a:buChar char="q"/>
            </a:pPr>
            <a:r>
              <a:rPr lang="en-US" sz="2000" dirty="0">
                <a:solidFill>
                  <a:schemeClr val="bg1"/>
                </a:solidFill>
              </a:rPr>
              <a:t>Exercise 5: Create a Research Team	</a:t>
            </a:r>
          </a:p>
          <a:p>
            <a:pPr>
              <a:spcBef>
                <a:spcPts val="1200"/>
              </a:spcBef>
              <a:spcAft>
                <a:spcPts val="1200"/>
              </a:spcAft>
              <a:buFont typeface="Wingdings" panose="05000000000000000000" pitchFamily="2" charset="2"/>
              <a:buChar char="q"/>
            </a:pPr>
            <a:r>
              <a:rPr lang="en-US" sz="2000" dirty="0">
                <a:solidFill>
                  <a:schemeClr val="bg1"/>
                </a:solidFill>
              </a:rPr>
              <a:t>Exercise 6: Create a Team Substance	</a:t>
            </a:r>
          </a:p>
          <a:p>
            <a:pPr>
              <a:spcBef>
                <a:spcPts val="1200"/>
              </a:spcBef>
              <a:spcAft>
                <a:spcPts val="1200"/>
              </a:spcAft>
              <a:buFont typeface="Wingdings" panose="05000000000000000000" pitchFamily="2" charset="2"/>
              <a:buChar char="q"/>
            </a:pPr>
            <a:r>
              <a:rPr lang="en-US" sz="2000" dirty="0">
                <a:solidFill>
                  <a:schemeClr val="bg1"/>
                </a:solidFill>
              </a:rPr>
              <a:t>Exercise 7: Create a Team Procedure	</a:t>
            </a:r>
          </a:p>
          <a:p>
            <a:pPr>
              <a:spcBef>
                <a:spcPts val="1200"/>
              </a:spcBef>
              <a:spcAft>
                <a:spcPts val="1200"/>
              </a:spcAft>
              <a:buFont typeface="Wingdings" panose="05000000000000000000" pitchFamily="2" charset="2"/>
              <a:buChar char="q"/>
            </a:pPr>
            <a:r>
              <a:rPr lang="en-US" sz="2000" dirty="0">
                <a:solidFill>
                  <a:schemeClr val="bg1"/>
                </a:solidFill>
              </a:rPr>
              <a:t>Exercise 8: Copy a Procedure</a:t>
            </a:r>
          </a:p>
          <a:p>
            <a:pPr>
              <a:spcBef>
                <a:spcPts val="1200"/>
              </a:spcBef>
              <a:spcAft>
                <a:spcPts val="1200"/>
              </a:spcAft>
              <a:buFont typeface="Wingdings" panose="05000000000000000000" pitchFamily="2" charset="2"/>
              <a:buChar char="q"/>
            </a:pPr>
            <a:r>
              <a:rPr lang="en-US" sz="2000" dirty="0">
                <a:solidFill>
                  <a:schemeClr val="bg1"/>
                </a:solidFill>
              </a:rPr>
              <a:t>Exercise 9: Create and Submit a Protocol for Review</a:t>
            </a:r>
          </a:p>
        </p:txBody>
      </p:sp>
    </p:spTree>
    <p:extLst>
      <p:ext uri="{BB962C8B-B14F-4D97-AF65-F5344CB8AC3E}">
        <p14:creationId xmlns:p14="http://schemas.microsoft.com/office/powerpoint/2010/main" val="1862162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_Overlay-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56" y="-6615"/>
            <a:ext cx="9238955" cy="5199072"/>
          </a:xfrm>
          <a:prstGeom prst="rect">
            <a:avLst/>
          </a:prstGeom>
        </p:spPr>
      </p:pic>
      <p:sp>
        <p:nvSpPr>
          <p:cNvPr id="3" name="TextBox 2"/>
          <p:cNvSpPr txBox="1"/>
          <p:nvPr/>
        </p:nvSpPr>
        <p:spPr>
          <a:xfrm>
            <a:off x="4479652" y="4816155"/>
            <a:ext cx="3880489" cy="215444"/>
          </a:xfrm>
          <a:prstGeom prst="rect">
            <a:avLst/>
          </a:prstGeom>
          <a:noFill/>
        </p:spPr>
        <p:txBody>
          <a:bodyPr wrap="non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kern="1200" dirty="0">
                <a:solidFill>
                  <a:srgbClr val="87898D"/>
                </a:solidFill>
                <a:latin typeface="Helvetica"/>
                <a:ea typeface="+mn-ea"/>
                <a:cs typeface="Helvetica"/>
              </a:rPr>
              <a:t>© 2016 Huron Consulting Group. All rights reserved. Proprietary and confidential.</a:t>
            </a:r>
          </a:p>
        </p:txBody>
      </p:sp>
      <p:sp>
        <p:nvSpPr>
          <p:cNvPr id="4" name="Slide Number Placeholder 5"/>
          <p:cNvSpPr txBox="1">
            <a:spLocks/>
          </p:cNvSpPr>
          <p:nvPr/>
        </p:nvSpPr>
        <p:spPr>
          <a:xfrm>
            <a:off x="8448321" y="4710685"/>
            <a:ext cx="453813" cy="349255"/>
          </a:xfrm>
          <a:prstGeom prst="rect">
            <a:avLst/>
          </a:prstGeom>
        </p:spPr>
        <p:txBody>
          <a:bodyPr vert="horz" lIns="91440" tIns="45720" rIns="91440" bIns="45720" rtlCol="0" anchor="ctr"/>
          <a:lstStyle>
            <a:defPPr>
              <a:defRPr lang="en-US"/>
            </a:defPPr>
            <a:lvl1pPr marL="0" algn="ctr" defTabSz="457200" rtl="0" eaLnBrk="1" latinLnBrk="0" hangingPunct="1">
              <a:defRPr sz="1000" b="1"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C2BB75-7FD5-1B49-B5CA-3D0A144D81C6}" type="slidenum">
              <a:rPr lang="en-US" sz="1200" b="1" i="0" smtClean="0">
                <a:solidFill>
                  <a:srgbClr val="1D9AA6"/>
                </a:solidFill>
                <a:latin typeface="Helvetica"/>
                <a:cs typeface="Helvetica"/>
              </a:rPr>
              <a:pPr/>
              <a:t>22</a:t>
            </a:fld>
            <a:endParaRPr lang="en-US" sz="1200" b="1" i="0" dirty="0">
              <a:solidFill>
                <a:srgbClr val="1D9AA6"/>
              </a:solidFill>
              <a:latin typeface="Helvetica"/>
              <a:cs typeface="Helvetica"/>
            </a:endParaRPr>
          </a:p>
        </p:txBody>
      </p:sp>
      <p:sp>
        <p:nvSpPr>
          <p:cNvPr id="5" name="Text Placeholder 12"/>
          <p:cNvSpPr txBox="1">
            <a:spLocks/>
          </p:cNvSpPr>
          <p:nvPr/>
        </p:nvSpPr>
        <p:spPr>
          <a:xfrm>
            <a:off x="522601" y="1973311"/>
            <a:ext cx="4618741" cy="1122586"/>
          </a:xfrm>
          <a:prstGeom prst="rect">
            <a:avLst/>
          </a:prstGeom>
        </p:spPr>
        <p:txBody>
          <a:bodyPr/>
          <a:lstStyle>
            <a:lvl1pPr marL="0" indent="0" algn="l" defTabSz="457200" rtl="0" eaLnBrk="1" latinLnBrk="0" hangingPunct="1">
              <a:spcBef>
                <a:spcPct val="20000"/>
              </a:spcBef>
              <a:buFont typeface="Arial"/>
              <a:buNone/>
              <a:defRPr sz="3200" b="1" kern="1200" baseline="0">
                <a:solidFill>
                  <a:schemeClr val="bg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Building Block Workspaces</a:t>
            </a:r>
          </a:p>
        </p:txBody>
      </p:sp>
    </p:spTree>
    <p:extLst>
      <p:ext uri="{BB962C8B-B14F-4D97-AF65-F5344CB8AC3E}">
        <p14:creationId xmlns:p14="http://schemas.microsoft.com/office/powerpoint/2010/main" val="16065283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Protocol Workspace</a:t>
            </a:r>
          </a:p>
        </p:txBody>
      </p:sp>
      <p:pic>
        <p:nvPicPr>
          <p:cNvPr id="3" name="Picture 2"/>
          <p:cNvPicPr>
            <a:picLocks noChangeAspect="1"/>
          </p:cNvPicPr>
          <p:nvPr/>
        </p:nvPicPr>
        <p:blipFill rotWithShape="1">
          <a:blip r:embed="rId3"/>
          <a:srcRect t="4958" r="27286" b="6425"/>
          <a:stretch/>
        </p:blipFill>
        <p:spPr>
          <a:xfrm>
            <a:off x="1149531" y="1133415"/>
            <a:ext cx="6648994" cy="37490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936268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Procedure Workspace</a:t>
            </a:r>
          </a:p>
        </p:txBody>
      </p:sp>
      <p:pic>
        <p:nvPicPr>
          <p:cNvPr id="4" name="Picture 3"/>
          <p:cNvPicPr>
            <a:picLocks noChangeAspect="1"/>
          </p:cNvPicPr>
          <p:nvPr/>
        </p:nvPicPr>
        <p:blipFill rotWithShape="1">
          <a:blip r:embed="rId3"/>
          <a:srcRect t="4649" r="28571" b="16923"/>
          <a:stretch/>
        </p:blipFill>
        <p:spPr>
          <a:xfrm>
            <a:off x="1293223" y="1133415"/>
            <a:ext cx="6531429" cy="33179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3886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Substance Workspace</a:t>
            </a:r>
          </a:p>
        </p:txBody>
      </p:sp>
      <p:pic>
        <p:nvPicPr>
          <p:cNvPr id="3" name="Picture 2"/>
          <p:cNvPicPr>
            <a:picLocks noChangeAspect="1"/>
          </p:cNvPicPr>
          <p:nvPr/>
        </p:nvPicPr>
        <p:blipFill rotWithShape="1">
          <a:blip r:embed="rId3"/>
          <a:srcRect t="4031" r="27857" b="17849"/>
          <a:stretch/>
        </p:blipFill>
        <p:spPr>
          <a:xfrm>
            <a:off x="1214845" y="1133415"/>
            <a:ext cx="6596743" cy="330490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72026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When are the building blocks editable?</a:t>
            </a:r>
          </a:p>
        </p:txBody>
      </p:sp>
      <p:graphicFrame>
        <p:nvGraphicFramePr>
          <p:cNvPr id="3" name="Table 2"/>
          <p:cNvGraphicFramePr>
            <a:graphicFrameLocks noGrp="1"/>
          </p:cNvGraphicFramePr>
          <p:nvPr>
            <p:extLst>
              <p:ext uri="{D42A27DB-BD31-4B8C-83A1-F6EECF244321}">
                <p14:modId xmlns:p14="http://schemas.microsoft.com/office/powerpoint/2010/main" val="1280442660"/>
              </p:ext>
            </p:extLst>
          </p:nvPr>
        </p:nvGraphicFramePr>
        <p:xfrm>
          <a:off x="644598" y="1015848"/>
          <a:ext cx="7794008" cy="3408680"/>
        </p:xfrm>
        <a:graphic>
          <a:graphicData uri="http://schemas.openxmlformats.org/drawingml/2006/table">
            <a:tbl>
              <a:tblPr firstRow="1" bandRow="1">
                <a:tableStyleId>{72833802-FEF1-4C79-8D5D-14CF1EAF98D9}</a:tableStyleId>
              </a:tblPr>
              <a:tblGrid>
                <a:gridCol w="2660305">
                  <a:extLst>
                    <a:ext uri="{9D8B030D-6E8A-4147-A177-3AD203B41FA5}">
                      <a16:colId xmlns:a16="http://schemas.microsoft.com/office/drawing/2014/main" xmlns="" val="592610043"/>
                    </a:ext>
                  </a:extLst>
                </a:gridCol>
                <a:gridCol w="5133703">
                  <a:extLst>
                    <a:ext uri="{9D8B030D-6E8A-4147-A177-3AD203B41FA5}">
                      <a16:colId xmlns:a16="http://schemas.microsoft.com/office/drawing/2014/main" xmlns="" val="3015600257"/>
                    </a:ext>
                  </a:extLst>
                </a:gridCol>
              </a:tblGrid>
              <a:tr h="370840">
                <a:tc>
                  <a:txBody>
                    <a:bodyPr/>
                    <a:lstStyle/>
                    <a:p>
                      <a:r>
                        <a:rPr lang="en-US" dirty="0"/>
                        <a:t>When the protocol 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t>The related procedures and substances are…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43711963"/>
                  </a:ext>
                </a:extLst>
              </a:tr>
              <a:tr h="370840">
                <a:tc>
                  <a:txBody>
                    <a:bodyPr/>
                    <a:lstStyle/>
                    <a:p>
                      <a:r>
                        <a:rPr lang="en-US" sz="1600" dirty="0"/>
                        <a:t>In Pre-submission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accent2"/>
                          </a:solidFill>
                        </a:rPr>
                        <a:t>Editable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588462316"/>
                  </a:ext>
                </a:extLst>
              </a:tr>
              <a:tr h="370840">
                <a:tc>
                  <a:txBody>
                    <a:bodyPr/>
                    <a:lstStyle/>
                    <a:p>
                      <a:r>
                        <a:rPr lang="en-US" sz="1600" dirty="0"/>
                        <a:t>In Pre-Review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chemeClr val="accent2"/>
                          </a:solidFill>
                        </a:rPr>
                        <a:t>Editable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6432373"/>
                  </a:ext>
                </a:extLst>
              </a:tr>
              <a:tr h="370840">
                <a:tc>
                  <a:txBody>
                    <a:bodyPr/>
                    <a:lstStyle/>
                    <a:p>
                      <a:r>
                        <a:rPr lang="en-US" sz="1600" dirty="0"/>
                        <a:t>In past pre-review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rgbClr val="C00000"/>
                          </a:solidFill>
                        </a:rPr>
                        <a:t>Not Editable by Protocol Team, </a:t>
                      </a:r>
                      <a:r>
                        <a:rPr lang="en-US" sz="1600" dirty="0">
                          <a:solidFill>
                            <a:schemeClr val="tx1"/>
                          </a:solidFill>
                        </a:rPr>
                        <a:t>only by IACUC Coordinator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25861025"/>
                  </a:ext>
                </a:extLst>
              </a:tr>
              <a:tr h="370840">
                <a:tc>
                  <a:txBody>
                    <a:bodyPr/>
                    <a:lstStyle/>
                    <a:p>
                      <a:r>
                        <a:rPr lang="en-US" sz="1600" dirty="0"/>
                        <a:t>Clarifications Requested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t>Editable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911773820"/>
                  </a:ext>
                </a:extLst>
              </a:tr>
              <a:tr h="370840">
                <a:tc>
                  <a:txBody>
                    <a:bodyPr/>
                    <a:lstStyle/>
                    <a:p>
                      <a:r>
                        <a:rPr lang="en-US" sz="1600" dirty="0"/>
                        <a:t>Approved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dirty="0">
                          <a:solidFill>
                            <a:srgbClr val="C00000"/>
                          </a:solidFill>
                        </a:rPr>
                        <a:t>Not editable</a:t>
                      </a:r>
                      <a:r>
                        <a:rPr lang="en-US" sz="1600" dirty="0"/>
                        <a:t>, including when follow-on submissions are editable.</a:t>
                      </a:r>
                    </a:p>
                    <a:p>
                      <a:endParaRPr lang="en-US" sz="1600" dirty="0"/>
                    </a:p>
                    <a:p>
                      <a:r>
                        <a:rPr lang="en-US" sz="1600" dirty="0"/>
                        <a:t>For follow-on submissions, create a new procedure/substance, and swap it in on the experiment. (Requires redoing the personnel procedure assignments)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528103304"/>
                  </a:ext>
                </a:extLst>
              </a:tr>
            </a:tbl>
          </a:graphicData>
        </a:graphic>
      </p:graphicFrame>
    </p:spTree>
    <p:extLst>
      <p:ext uri="{BB962C8B-B14F-4D97-AF65-F5344CB8AC3E}">
        <p14:creationId xmlns:p14="http://schemas.microsoft.com/office/powerpoint/2010/main" val="40559394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_Overlay-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56" y="-6615"/>
            <a:ext cx="9238955" cy="5199072"/>
          </a:xfrm>
          <a:prstGeom prst="rect">
            <a:avLst/>
          </a:prstGeom>
        </p:spPr>
      </p:pic>
      <p:sp>
        <p:nvSpPr>
          <p:cNvPr id="3" name="TextBox 2"/>
          <p:cNvSpPr txBox="1"/>
          <p:nvPr/>
        </p:nvSpPr>
        <p:spPr>
          <a:xfrm>
            <a:off x="4479652" y="4816155"/>
            <a:ext cx="3880489" cy="215444"/>
          </a:xfrm>
          <a:prstGeom prst="rect">
            <a:avLst/>
          </a:prstGeom>
          <a:noFill/>
        </p:spPr>
        <p:txBody>
          <a:bodyPr wrap="non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kern="1200" dirty="0">
                <a:solidFill>
                  <a:srgbClr val="87898D"/>
                </a:solidFill>
                <a:latin typeface="Helvetica"/>
                <a:ea typeface="+mn-ea"/>
                <a:cs typeface="Helvetica"/>
              </a:rPr>
              <a:t>© 2016 Huron Consulting Group. All rights reserved. Proprietary and confidential.</a:t>
            </a:r>
          </a:p>
        </p:txBody>
      </p:sp>
      <p:sp>
        <p:nvSpPr>
          <p:cNvPr id="4" name="Slide Number Placeholder 5"/>
          <p:cNvSpPr txBox="1">
            <a:spLocks/>
          </p:cNvSpPr>
          <p:nvPr/>
        </p:nvSpPr>
        <p:spPr>
          <a:xfrm>
            <a:off x="8448321" y="4710685"/>
            <a:ext cx="453813" cy="349255"/>
          </a:xfrm>
          <a:prstGeom prst="rect">
            <a:avLst/>
          </a:prstGeom>
        </p:spPr>
        <p:txBody>
          <a:bodyPr vert="horz" lIns="91440" tIns="45720" rIns="91440" bIns="45720" rtlCol="0" anchor="ctr"/>
          <a:lstStyle>
            <a:defPPr>
              <a:defRPr lang="en-US"/>
            </a:defPPr>
            <a:lvl1pPr marL="0" algn="ctr" defTabSz="457200" rtl="0" eaLnBrk="1" latinLnBrk="0" hangingPunct="1">
              <a:defRPr sz="1000" b="1"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C2BB75-7FD5-1B49-B5CA-3D0A144D81C6}" type="slidenum">
              <a:rPr lang="en-US" sz="1200" b="1" i="0" smtClean="0">
                <a:solidFill>
                  <a:srgbClr val="1D9AA6"/>
                </a:solidFill>
                <a:latin typeface="Helvetica"/>
                <a:cs typeface="Helvetica"/>
              </a:rPr>
              <a:pPr/>
              <a:t>27</a:t>
            </a:fld>
            <a:endParaRPr lang="en-US" sz="1200" b="1" i="0" dirty="0">
              <a:solidFill>
                <a:srgbClr val="1D9AA6"/>
              </a:solidFill>
              <a:latin typeface="Helvetica"/>
              <a:cs typeface="Helvetica"/>
            </a:endParaRPr>
          </a:p>
        </p:txBody>
      </p:sp>
      <p:sp>
        <p:nvSpPr>
          <p:cNvPr id="5" name="Text Placeholder 12"/>
          <p:cNvSpPr txBox="1">
            <a:spLocks/>
          </p:cNvSpPr>
          <p:nvPr/>
        </p:nvSpPr>
        <p:spPr>
          <a:xfrm>
            <a:off x="522601" y="1973311"/>
            <a:ext cx="5434061" cy="651606"/>
          </a:xfrm>
          <a:prstGeom prst="rect">
            <a:avLst/>
          </a:prstGeom>
        </p:spPr>
        <p:txBody>
          <a:bodyPr/>
          <a:lstStyle>
            <a:lvl1pPr marL="0" indent="0" algn="l" defTabSz="457200" rtl="0" eaLnBrk="1" latinLnBrk="0" hangingPunct="1">
              <a:spcBef>
                <a:spcPct val="20000"/>
              </a:spcBef>
              <a:buFont typeface="Arial"/>
              <a:buNone/>
              <a:defRPr sz="3200" b="1" kern="1200" baseline="0">
                <a:solidFill>
                  <a:schemeClr val="bg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Protocol Submission Workflow</a:t>
            </a:r>
          </a:p>
        </p:txBody>
      </p:sp>
    </p:spTree>
    <p:extLst>
      <p:ext uri="{BB962C8B-B14F-4D97-AF65-F5344CB8AC3E}">
        <p14:creationId xmlns:p14="http://schemas.microsoft.com/office/powerpoint/2010/main" val="2496219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t="5885" r="30571" b="11365"/>
          <a:stretch/>
        </p:blipFill>
        <p:spPr>
          <a:xfrm>
            <a:off x="52252" y="992780"/>
            <a:ext cx="6348549" cy="3500846"/>
          </a:xfrm>
          <a:prstGeom prst="rect">
            <a:avLst/>
          </a:prstGeom>
        </p:spPr>
      </p:pic>
      <p:sp>
        <p:nvSpPr>
          <p:cNvPr id="2" name="Text Placeholder 1"/>
          <p:cNvSpPr>
            <a:spLocks noGrp="1"/>
          </p:cNvSpPr>
          <p:nvPr>
            <p:ph type="body" sz="quarter" idx="10"/>
          </p:nvPr>
        </p:nvSpPr>
        <p:spPr>
          <a:xfrm>
            <a:off x="644599" y="416494"/>
            <a:ext cx="8030478" cy="651606"/>
          </a:xfrm>
        </p:spPr>
        <p:txBody>
          <a:bodyPr>
            <a:normAutofit/>
          </a:bodyPr>
          <a:lstStyle/>
          <a:p>
            <a:r>
              <a:rPr lang="en-US" dirty="0"/>
              <a:t>Pre-Review</a:t>
            </a:r>
          </a:p>
        </p:txBody>
      </p:sp>
      <p:sp>
        <p:nvSpPr>
          <p:cNvPr id="14" name="Text Placeholder 3"/>
          <p:cNvSpPr txBox="1">
            <a:spLocks/>
          </p:cNvSpPr>
          <p:nvPr/>
        </p:nvSpPr>
        <p:spPr>
          <a:xfrm>
            <a:off x="5538652" y="742297"/>
            <a:ext cx="3429000" cy="369997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mj-lt"/>
              <a:buAutoNum type="arabicPeriod"/>
            </a:pPr>
            <a:r>
              <a:rPr lang="en-US" sz="1800" dirty="0"/>
              <a:t>The IACUC Coordinator can view the SmartForms and use view differences to compare versions of the protocol. </a:t>
            </a:r>
          </a:p>
          <a:p>
            <a:pPr>
              <a:buFont typeface="+mj-lt"/>
              <a:buAutoNum type="arabicPeriod"/>
            </a:pPr>
            <a:r>
              <a:rPr lang="en-US" sz="1800" dirty="0"/>
              <a:t>The IACUC Coordinator can take action on the protocol</a:t>
            </a:r>
          </a:p>
          <a:p>
            <a:pPr lvl="1">
              <a:buFont typeface="+mj-lt"/>
              <a:buAutoNum type="arabicPeriod"/>
            </a:pPr>
            <a:r>
              <a:rPr lang="en-US" sz="1400" dirty="0"/>
              <a:t>Submit Pre Review</a:t>
            </a:r>
          </a:p>
          <a:p>
            <a:pPr lvl="1">
              <a:buFont typeface="+mj-lt"/>
              <a:buAutoNum type="arabicPeriod"/>
            </a:pPr>
            <a:r>
              <a:rPr lang="en-US" sz="1400" dirty="0"/>
              <a:t>Send for Vet Consult</a:t>
            </a:r>
          </a:p>
          <a:p>
            <a:pPr lvl="1">
              <a:buFont typeface="+mj-lt"/>
              <a:buAutoNum type="arabicPeriod"/>
            </a:pPr>
            <a:r>
              <a:rPr lang="en-US" sz="1400" dirty="0"/>
              <a:t>Request Clarifications</a:t>
            </a:r>
          </a:p>
          <a:p>
            <a:pPr lvl="1">
              <a:buFont typeface="+mj-lt"/>
              <a:buAutoNum type="arabicPeriod"/>
            </a:pPr>
            <a:r>
              <a:rPr lang="en-US" sz="1400" dirty="0"/>
              <a:t>Assign Admin Office</a:t>
            </a:r>
          </a:p>
          <a:p>
            <a:pPr lvl="1">
              <a:buFont typeface="+mj-lt"/>
              <a:buAutoNum type="arabicPeriod"/>
            </a:pPr>
            <a:r>
              <a:rPr lang="en-US" sz="1400" dirty="0"/>
              <a:t>Assign Coordinator</a:t>
            </a:r>
          </a:p>
          <a:p>
            <a:pPr lvl="1">
              <a:buFont typeface="+mj-lt"/>
              <a:buAutoNum type="arabicPeriod"/>
            </a:pPr>
            <a:r>
              <a:rPr lang="en-US" sz="1400" dirty="0"/>
              <a:t>Manage Ancillary Review</a:t>
            </a:r>
          </a:p>
        </p:txBody>
      </p:sp>
      <p:grpSp>
        <p:nvGrpSpPr>
          <p:cNvPr id="24" name="Group 23"/>
          <p:cNvGrpSpPr/>
          <p:nvPr/>
        </p:nvGrpSpPr>
        <p:grpSpPr>
          <a:xfrm>
            <a:off x="1331484" y="1735857"/>
            <a:ext cx="263525" cy="285115"/>
            <a:chOff x="1264532" y="2098441"/>
            <a:chExt cx="263525" cy="285115"/>
          </a:xfrm>
        </p:grpSpPr>
        <p:sp>
          <p:nvSpPr>
            <p:cNvPr id="25" name="Isosceles Triangle 24"/>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26"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1</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sp>
        <p:nvSpPr>
          <p:cNvPr id="11" name="Text Box 3"/>
          <p:cNvSpPr txBox="1"/>
          <p:nvPr/>
        </p:nvSpPr>
        <p:spPr>
          <a:xfrm>
            <a:off x="1499325" y="1960528"/>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1</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nvGrpSpPr>
          <p:cNvPr id="12" name="Group 11"/>
          <p:cNvGrpSpPr/>
          <p:nvPr/>
        </p:nvGrpSpPr>
        <p:grpSpPr>
          <a:xfrm>
            <a:off x="1340191" y="3090039"/>
            <a:ext cx="263525" cy="285115"/>
            <a:chOff x="1264532" y="2098441"/>
            <a:chExt cx="263525" cy="285115"/>
          </a:xfrm>
        </p:grpSpPr>
        <p:sp>
          <p:nvSpPr>
            <p:cNvPr id="13" name="Isosceles Triangle 12"/>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15"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latin typeface="Arial" panose="020B0604020202020204" pitchFamily="34" charset="0"/>
                  <a:ea typeface="Calibri"/>
                  <a:cs typeface="Arial" panose="020B0604020202020204" pitchFamily="34" charset="0"/>
                </a:rPr>
                <a:t>2</a:t>
              </a:r>
              <a:endParaRPr lang="en-US" sz="900" b="1" dirty="0">
                <a:solidFill>
                  <a:srgbClr val="FFFFFF"/>
                </a:solidFill>
                <a:effectLst/>
                <a:latin typeface="Arial" panose="020B0604020202020204" pitchFamily="34" charset="0"/>
                <a:ea typeface="Calibri"/>
                <a:cs typeface="Arial" panose="020B0604020202020204" pitchFamily="34" charset="0"/>
              </a:endParaRP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spTree>
    <p:extLst>
      <p:ext uri="{BB962C8B-B14F-4D97-AF65-F5344CB8AC3E}">
        <p14:creationId xmlns:p14="http://schemas.microsoft.com/office/powerpoint/2010/main" val="41315063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4599" y="272801"/>
            <a:ext cx="8030478" cy="651606"/>
          </a:xfrm>
        </p:spPr>
        <p:txBody>
          <a:bodyPr/>
          <a:lstStyle/>
          <a:p>
            <a:r>
              <a:rPr lang="en-US" dirty="0"/>
              <a:t>Match the action with its activity!</a:t>
            </a:r>
          </a:p>
        </p:txBody>
      </p:sp>
      <p:sp>
        <p:nvSpPr>
          <p:cNvPr id="4" name="Rectangle 3"/>
          <p:cNvSpPr/>
          <p:nvPr/>
        </p:nvSpPr>
        <p:spPr>
          <a:xfrm>
            <a:off x="6823165" y="830230"/>
            <a:ext cx="1972491" cy="564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Submit Pre-Review</a:t>
            </a:r>
          </a:p>
        </p:txBody>
      </p:sp>
      <p:sp>
        <p:nvSpPr>
          <p:cNvPr id="5" name="Rectangle 4"/>
          <p:cNvSpPr/>
          <p:nvPr/>
        </p:nvSpPr>
        <p:spPr>
          <a:xfrm>
            <a:off x="6823168" y="4337979"/>
            <a:ext cx="1972491" cy="564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Send for Vet Consult</a:t>
            </a:r>
          </a:p>
        </p:txBody>
      </p:sp>
      <p:sp>
        <p:nvSpPr>
          <p:cNvPr id="6" name="Rectangle 5"/>
          <p:cNvSpPr/>
          <p:nvPr/>
        </p:nvSpPr>
        <p:spPr>
          <a:xfrm>
            <a:off x="6823167" y="1546076"/>
            <a:ext cx="1972491" cy="564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Request Clarifications</a:t>
            </a:r>
          </a:p>
        </p:txBody>
      </p:sp>
      <p:sp>
        <p:nvSpPr>
          <p:cNvPr id="7" name="Rectangle 6"/>
          <p:cNvSpPr/>
          <p:nvPr/>
        </p:nvSpPr>
        <p:spPr>
          <a:xfrm>
            <a:off x="6823164" y="2256652"/>
            <a:ext cx="1972491" cy="564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Assign Admin Office</a:t>
            </a:r>
          </a:p>
        </p:txBody>
      </p:sp>
      <p:sp>
        <p:nvSpPr>
          <p:cNvPr id="8" name="Rectangle 7"/>
          <p:cNvSpPr/>
          <p:nvPr/>
        </p:nvSpPr>
        <p:spPr>
          <a:xfrm>
            <a:off x="6823167" y="2967228"/>
            <a:ext cx="1972491" cy="564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Assign Coordinator</a:t>
            </a:r>
          </a:p>
        </p:txBody>
      </p:sp>
      <p:sp>
        <p:nvSpPr>
          <p:cNvPr id="9" name="Rectangle 8"/>
          <p:cNvSpPr/>
          <p:nvPr/>
        </p:nvSpPr>
        <p:spPr>
          <a:xfrm>
            <a:off x="6823166" y="3634539"/>
            <a:ext cx="1972491" cy="5647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Manage Ancillary Review</a:t>
            </a:r>
          </a:p>
        </p:txBody>
      </p:sp>
      <p:sp>
        <p:nvSpPr>
          <p:cNvPr id="10" name="Rectangle 9"/>
          <p:cNvSpPr/>
          <p:nvPr/>
        </p:nvSpPr>
        <p:spPr>
          <a:xfrm>
            <a:off x="287382" y="2967228"/>
            <a:ext cx="6296297" cy="5647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400" dirty="0"/>
              <a:t>The activity allows for a parallel review process for a protocol that needs to be reviewed by someone other than a vet, coordinator, or committee member</a:t>
            </a:r>
          </a:p>
        </p:txBody>
      </p:sp>
      <p:sp>
        <p:nvSpPr>
          <p:cNvPr id="11" name="Rectangle 10"/>
          <p:cNvSpPr/>
          <p:nvPr/>
        </p:nvSpPr>
        <p:spPr>
          <a:xfrm>
            <a:off x="287383" y="4351041"/>
            <a:ext cx="6296297" cy="69734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400" dirty="0"/>
              <a:t>The activity allows the coordinator to assign the protocol to a specific administrative office, so that only certain set of coordinators can take action on the protocol. This is useful when one IACUC site is managing multiple IACUC Committees.</a:t>
            </a:r>
          </a:p>
        </p:txBody>
      </p:sp>
      <p:sp>
        <p:nvSpPr>
          <p:cNvPr id="12" name="Rectangle 11"/>
          <p:cNvSpPr/>
          <p:nvPr/>
        </p:nvSpPr>
        <p:spPr>
          <a:xfrm>
            <a:off x="287383" y="839278"/>
            <a:ext cx="6296297" cy="5647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400" dirty="0"/>
              <a:t>This activity assigns the protocol to a user with the vet role to review the protocol</a:t>
            </a:r>
          </a:p>
        </p:txBody>
      </p:sp>
      <p:sp>
        <p:nvSpPr>
          <p:cNvPr id="13" name="Rectangle 12"/>
          <p:cNvSpPr/>
          <p:nvPr/>
        </p:nvSpPr>
        <p:spPr>
          <a:xfrm>
            <a:off x="287384" y="3656308"/>
            <a:ext cx="6296297" cy="5647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400" dirty="0"/>
              <a:t>This activity moves to protocol from pre review to either the grace period or meeting assignment. </a:t>
            </a:r>
          </a:p>
        </p:txBody>
      </p:sp>
      <p:sp>
        <p:nvSpPr>
          <p:cNvPr id="14" name="Rectangle 13"/>
          <p:cNvSpPr/>
          <p:nvPr/>
        </p:nvSpPr>
        <p:spPr>
          <a:xfrm>
            <a:off x="287385" y="1547075"/>
            <a:ext cx="6296297" cy="5647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400" dirty="0"/>
              <a:t>The activity sends a notification to the PI, PI Proxy and Primary Contact that they need to submit changes for the approval process to continue. </a:t>
            </a:r>
          </a:p>
        </p:txBody>
      </p:sp>
      <p:sp>
        <p:nvSpPr>
          <p:cNvPr id="15" name="Rectangle 14"/>
          <p:cNvSpPr/>
          <p:nvPr/>
        </p:nvSpPr>
        <p:spPr>
          <a:xfrm>
            <a:off x="287386" y="2264231"/>
            <a:ext cx="6296297" cy="56475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1400" dirty="0"/>
              <a:t>This activity moves the protocol to a specific coordinator, so that they receive notifications and their inbox is updated when a coordinator is required to take action. </a:t>
            </a:r>
          </a:p>
        </p:txBody>
      </p:sp>
    </p:spTree>
    <p:extLst>
      <p:ext uri="{BB962C8B-B14F-4D97-AF65-F5344CB8AC3E}">
        <p14:creationId xmlns:p14="http://schemas.microsoft.com/office/powerpoint/2010/main" val="342539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Course Objectives</a:t>
            </a:r>
          </a:p>
        </p:txBody>
      </p:sp>
      <p:sp>
        <p:nvSpPr>
          <p:cNvPr id="4" name="Text Placeholder 3"/>
          <p:cNvSpPr>
            <a:spLocks noGrp="1"/>
          </p:cNvSpPr>
          <p:nvPr>
            <p:ph type="body" idx="4294967295"/>
          </p:nvPr>
        </p:nvSpPr>
        <p:spPr>
          <a:xfrm>
            <a:off x="1025432" y="1017268"/>
            <a:ext cx="8001002" cy="4652012"/>
          </a:xfrm>
          <a:prstGeom prst="rect">
            <a:avLst/>
          </a:prstGeom>
        </p:spPr>
        <p:txBody>
          <a:bodyPr/>
          <a:lstStyle/>
          <a:p>
            <a:pPr marL="0" lvl="0" indent="0">
              <a:spcBef>
                <a:spcPts val="0"/>
              </a:spcBef>
              <a:buNone/>
            </a:pPr>
            <a:r>
              <a:rPr lang="en-US" sz="2000" b="1" dirty="0"/>
              <a:t>By the end of this course, you should be able to:</a:t>
            </a:r>
          </a:p>
          <a:p>
            <a:pPr lvl="0">
              <a:spcBef>
                <a:spcPts val="0"/>
              </a:spcBef>
              <a:buFont typeface="Wingdings" panose="05000000000000000000" pitchFamily="2" charset="2"/>
              <a:buChar char="q"/>
            </a:pPr>
            <a:r>
              <a:rPr lang="en-US" sz="1800" dirty="0"/>
              <a:t>Train end user PI’s how the building blocks are used to create protocols and follow-on submissions</a:t>
            </a:r>
          </a:p>
          <a:p>
            <a:pPr lvl="0">
              <a:spcBef>
                <a:spcPts val="0"/>
              </a:spcBef>
              <a:buFont typeface="Wingdings" panose="05000000000000000000" pitchFamily="2" charset="2"/>
              <a:buChar char="q"/>
            </a:pPr>
            <a:r>
              <a:rPr lang="en-US" sz="1800" dirty="0"/>
              <a:t>Ability to administer the multiple workflow paths of the  determination process of a protocol as well as  for its follow-on submissions</a:t>
            </a:r>
          </a:p>
          <a:p>
            <a:pPr lvl="0">
              <a:spcBef>
                <a:spcPts val="0"/>
              </a:spcBef>
              <a:buFont typeface="Wingdings" panose="05000000000000000000" pitchFamily="2" charset="2"/>
              <a:buChar char="q"/>
            </a:pPr>
            <a:r>
              <a:rPr lang="en-US" sz="1800" dirty="0"/>
              <a:t>Understand the system IACUC settings </a:t>
            </a:r>
          </a:p>
          <a:p>
            <a:pPr lvl="0">
              <a:spcBef>
                <a:spcPts val="0"/>
              </a:spcBef>
              <a:buFont typeface="Wingdings" panose="05000000000000000000" pitchFamily="2" charset="2"/>
              <a:buChar char="q"/>
            </a:pPr>
            <a:r>
              <a:rPr lang="en-US" sz="1800" dirty="0"/>
              <a:t>Understand the inspections functionality so administrative staff can complete inspections. </a:t>
            </a:r>
          </a:p>
          <a:p>
            <a:pPr lvl="0">
              <a:spcBef>
                <a:spcPts val="0"/>
              </a:spcBef>
              <a:buFont typeface="Wingdings" panose="05000000000000000000" pitchFamily="2" charset="2"/>
              <a:buChar char="q"/>
            </a:pPr>
            <a:r>
              <a:rPr lang="en-US" sz="1800" dirty="0"/>
              <a:t>Understand the concerns functionality to</a:t>
            </a:r>
          </a:p>
          <a:p>
            <a:pPr marL="857250" lvl="1" indent="-457200">
              <a:spcBef>
                <a:spcPts val="0"/>
              </a:spcBef>
              <a:buFont typeface="Wingdings" panose="05000000000000000000" pitchFamily="2" charset="2"/>
              <a:buChar char="q"/>
            </a:pPr>
            <a:r>
              <a:rPr lang="en-US" sz="1600" dirty="0"/>
              <a:t>train campus staff on how to create concerns </a:t>
            </a:r>
          </a:p>
          <a:p>
            <a:pPr marL="857250" lvl="1" indent="-457200">
              <a:spcBef>
                <a:spcPts val="0"/>
              </a:spcBef>
              <a:buFont typeface="Wingdings" panose="05000000000000000000" pitchFamily="2" charset="2"/>
              <a:buChar char="q"/>
            </a:pPr>
            <a:r>
              <a:rPr lang="en-US" sz="1600" dirty="0"/>
              <a:t>So administrative staff can administer concerns.</a:t>
            </a:r>
          </a:p>
          <a:p>
            <a:pPr lvl="0">
              <a:spcBef>
                <a:spcPts val="0"/>
              </a:spcBef>
              <a:buFont typeface="Wingdings" panose="05000000000000000000" pitchFamily="2" charset="2"/>
              <a:buChar char="q"/>
            </a:pPr>
            <a:r>
              <a:rPr lang="en-US" sz="1800" dirty="0"/>
              <a:t>Understand how to add facilities</a:t>
            </a:r>
          </a:p>
          <a:p>
            <a:pPr lvl="0">
              <a:spcBef>
                <a:spcPts val="0"/>
              </a:spcBef>
              <a:buFont typeface="Wingdings" panose="05000000000000000000" pitchFamily="2" charset="2"/>
              <a:buChar char="q"/>
            </a:pPr>
            <a:r>
              <a:rPr lang="en-US" sz="1800" dirty="0"/>
              <a:t>Understand how training data is loaded and displayed</a:t>
            </a:r>
          </a:p>
          <a:p>
            <a:pPr lvl="0">
              <a:spcBef>
                <a:spcPts val="0"/>
              </a:spcBef>
              <a:buFont typeface="Wingdings" panose="05000000000000000000" pitchFamily="2" charset="2"/>
              <a:buChar char="q"/>
            </a:pPr>
            <a:r>
              <a:rPr lang="en-US" sz="1800" dirty="0"/>
              <a:t>Locate and run reports</a:t>
            </a:r>
          </a:p>
          <a:p>
            <a:pPr>
              <a:spcBef>
                <a:spcPts val="0"/>
              </a:spcBef>
              <a:buFont typeface="Wingdings" panose="05000000000000000000" pitchFamily="2" charset="2"/>
              <a:buChar char="q"/>
            </a:pPr>
            <a:endParaRPr lang="en-US" sz="2400" dirty="0"/>
          </a:p>
        </p:txBody>
      </p:sp>
      <p:sp>
        <p:nvSpPr>
          <p:cNvPr id="6" name="Oval 5"/>
          <p:cNvSpPr/>
          <p:nvPr/>
        </p:nvSpPr>
        <p:spPr>
          <a:xfrm>
            <a:off x="256502" y="1240339"/>
            <a:ext cx="640080" cy="640080"/>
          </a:xfrm>
          <a:prstGeom prst="ellipse">
            <a:avLst/>
          </a:prstGeom>
          <a:solidFill>
            <a:schemeClr val="accent2"/>
          </a:solid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pic>
        <p:nvPicPr>
          <p:cNvPr id="14" name="Picture 13" descr="checkmark_whit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287" y="1339979"/>
            <a:ext cx="420509" cy="525636"/>
          </a:xfrm>
          <a:prstGeom prst="rect">
            <a:avLst/>
          </a:prstGeom>
        </p:spPr>
      </p:pic>
    </p:spTree>
    <p:extLst>
      <p:ext uri="{BB962C8B-B14F-4D97-AF65-F5344CB8AC3E}">
        <p14:creationId xmlns:p14="http://schemas.microsoft.com/office/powerpoint/2010/main" val="4527905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puter_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744" y="1400175"/>
            <a:ext cx="764831" cy="634810"/>
          </a:xfrm>
          <a:prstGeom prst="rect">
            <a:avLst/>
          </a:prstGeom>
        </p:spPr>
      </p:pic>
      <p:sp>
        <p:nvSpPr>
          <p:cNvPr id="3" name="Text Placeholder 3"/>
          <p:cNvSpPr txBox="1">
            <a:spLocks/>
          </p:cNvSpPr>
          <p:nvPr/>
        </p:nvSpPr>
        <p:spPr>
          <a:xfrm>
            <a:off x="2314575" y="1400174"/>
            <a:ext cx="6360652" cy="312420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800" dirty="0">
              <a:solidFill>
                <a:schemeClr val="bg1"/>
              </a:solidFill>
            </a:endParaRPr>
          </a:p>
        </p:txBody>
      </p:sp>
      <p:sp>
        <p:nvSpPr>
          <p:cNvPr id="4" name="Text Placeholder 12"/>
          <p:cNvSpPr txBox="1">
            <a:spLocks/>
          </p:cNvSpPr>
          <p:nvPr/>
        </p:nvSpPr>
        <p:spPr>
          <a:xfrm>
            <a:off x="644599" y="481810"/>
            <a:ext cx="8098863" cy="520763"/>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800" b="1" kern="1200" baseline="0">
                <a:solidFill>
                  <a:schemeClr val="bg1"/>
                </a:solidFill>
                <a:latin typeface="Helvetica"/>
                <a:ea typeface="+mn-ea"/>
                <a:cs typeface="Helvetic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Pre-Review Exercises</a:t>
            </a:r>
          </a:p>
        </p:txBody>
      </p:sp>
      <p:sp>
        <p:nvSpPr>
          <p:cNvPr id="7" name="Text Placeholder 3"/>
          <p:cNvSpPr txBox="1">
            <a:spLocks/>
          </p:cNvSpPr>
          <p:nvPr/>
        </p:nvSpPr>
        <p:spPr>
          <a:xfrm>
            <a:off x="2314575" y="1015094"/>
            <a:ext cx="6360651" cy="29127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1200"/>
              </a:spcBef>
              <a:spcAft>
                <a:spcPts val="1200"/>
              </a:spcAft>
              <a:buFont typeface="Arial" panose="020B0604020202020204" pitchFamily="34" charset="0"/>
              <a:buNone/>
            </a:pPr>
            <a:r>
              <a:rPr lang="en-US" sz="2000" dirty="0">
                <a:solidFill>
                  <a:schemeClr val="bg1"/>
                </a:solidFill>
              </a:rPr>
              <a:t>Perform the following training exercises:</a:t>
            </a:r>
          </a:p>
          <a:p>
            <a:pPr>
              <a:spcBef>
                <a:spcPts val="1200"/>
              </a:spcBef>
              <a:buFont typeface="Wingdings" panose="05000000000000000000" pitchFamily="2" charset="2"/>
              <a:buChar char="q"/>
            </a:pPr>
            <a:r>
              <a:rPr lang="en-US" sz="2000" dirty="0">
                <a:solidFill>
                  <a:schemeClr val="bg1"/>
                </a:solidFill>
              </a:rPr>
              <a:t>Exercise 10: Assign a Coordinator</a:t>
            </a:r>
          </a:p>
          <a:p>
            <a:pPr>
              <a:spcBef>
                <a:spcPts val="1200"/>
              </a:spcBef>
              <a:buFont typeface="Wingdings" panose="05000000000000000000" pitchFamily="2" charset="2"/>
              <a:buChar char="q"/>
            </a:pPr>
            <a:r>
              <a:rPr lang="en-US" sz="2000" dirty="0">
                <a:solidFill>
                  <a:schemeClr val="bg1"/>
                </a:solidFill>
              </a:rPr>
              <a:t>Exercise 11: Review the Protocol</a:t>
            </a:r>
          </a:p>
          <a:p>
            <a:pPr>
              <a:spcBef>
                <a:spcPts val="1200"/>
              </a:spcBef>
              <a:buFont typeface="Wingdings" panose="05000000000000000000" pitchFamily="2" charset="2"/>
              <a:buChar char="q"/>
            </a:pPr>
            <a:r>
              <a:rPr lang="en-US" sz="2000" dirty="0">
                <a:solidFill>
                  <a:schemeClr val="bg1"/>
                </a:solidFill>
              </a:rPr>
              <a:t>Exercise 12: Request Clarifications</a:t>
            </a:r>
          </a:p>
          <a:p>
            <a:pPr>
              <a:spcBef>
                <a:spcPts val="1200"/>
              </a:spcBef>
              <a:buFont typeface="Wingdings" panose="05000000000000000000" pitchFamily="2" charset="2"/>
              <a:buChar char="q"/>
            </a:pPr>
            <a:r>
              <a:rPr lang="en-US" sz="2000" dirty="0">
                <a:solidFill>
                  <a:schemeClr val="bg1"/>
                </a:solidFill>
              </a:rPr>
              <a:t>Exercise 13: Respond to a Reviewer Request</a:t>
            </a:r>
          </a:p>
          <a:p>
            <a:pPr>
              <a:spcBef>
                <a:spcPts val="1200"/>
              </a:spcBef>
              <a:buFont typeface="Wingdings" panose="05000000000000000000" pitchFamily="2" charset="2"/>
              <a:buChar char="q"/>
            </a:pPr>
            <a:r>
              <a:rPr lang="en-US" sz="2000" dirty="0">
                <a:solidFill>
                  <a:schemeClr val="bg1"/>
                </a:solidFill>
              </a:rPr>
              <a:t>Exercise 14: Send Protocol for Vet Consult</a:t>
            </a:r>
          </a:p>
          <a:p>
            <a:pPr>
              <a:spcBef>
                <a:spcPts val="1200"/>
              </a:spcBef>
              <a:buFont typeface="Wingdings" panose="05000000000000000000" pitchFamily="2" charset="2"/>
              <a:buChar char="q"/>
            </a:pPr>
            <a:r>
              <a:rPr lang="en-US" sz="2000" dirty="0">
                <a:solidFill>
                  <a:schemeClr val="bg1"/>
                </a:solidFill>
              </a:rPr>
              <a:t>Exercise 15: Submit Vet Consult</a:t>
            </a:r>
          </a:p>
          <a:p>
            <a:pPr>
              <a:spcBef>
                <a:spcPts val="1200"/>
              </a:spcBef>
              <a:buFont typeface="Wingdings" panose="05000000000000000000" pitchFamily="2" charset="2"/>
              <a:buChar char="q"/>
            </a:pPr>
            <a:r>
              <a:rPr lang="en-US" sz="2000" dirty="0">
                <a:solidFill>
                  <a:schemeClr val="bg1"/>
                </a:solidFill>
              </a:rPr>
              <a:t>Exercise 16: Respond to Vet Reviewer Notes</a:t>
            </a:r>
          </a:p>
          <a:p>
            <a:endParaRPr lang="en-US" sz="2000" dirty="0">
              <a:solidFill>
                <a:schemeClr val="bg2"/>
              </a:solidFill>
            </a:endParaRPr>
          </a:p>
        </p:txBody>
      </p:sp>
    </p:spTree>
    <p:extLst>
      <p:ext uri="{BB962C8B-B14F-4D97-AF65-F5344CB8AC3E}">
        <p14:creationId xmlns:p14="http://schemas.microsoft.com/office/powerpoint/2010/main" val="36775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_Overlay-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56" y="-6615"/>
            <a:ext cx="9238955" cy="5199072"/>
          </a:xfrm>
          <a:prstGeom prst="rect">
            <a:avLst/>
          </a:prstGeom>
        </p:spPr>
      </p:pic>
      <p:sp>
        <p:nvSpPr>
          <p:cNvPr id="3" name="TextBox 2"/>
          <p:cNvSpPr txBox="1"/>
          <p:nvPr/>
        </p:nvSpPr>
        <p:spPr>
          <a:xfrm>
            <a:off x="4479652" y="4816155"/>
            <a:ext cx="3880489" cy="215444"/>
          </a:xfrm>
          <a:prstGeom prst="rect">
            <a:avLst/>
          </a:prstGeom>
          <a:noFill/>
        </p:spPr>
        <p:txBody>
          <a:bodyPr wrap="non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kern="1200" dirty="0">
                <a:solidFill>
                  <a:srgbClr val="87898D"/>
                </a:solidFill>
                <a:latin typeface="Helvetica"/>
                <a:ea typeface="+mn-ea"/>
                <a:cs typeface="Helvetica"/>
              </a:rPr>
              <a:t>© 2016 Huron Consulting Group. All rights reserved. Proprietary and confidential.</a:t>
            </a:r>
          </a:p>
        </p:txBody>
      </p:sp>
      <p:sp>
        <p:nvSpPr>
          <p:cNvPr id="4" name="Slide Number Placeholder 5"/>
          <p:cNvSpPr txBox="1">
            <a:spLocks/>
          </p:cNvSpPr>
          <p:nvPr/>
        </p:nvSpPr>
        <p:spPr>
          <a:xfrm>
            <a:off x="8448321" y="4710685"/>
            <a:ext cx="453813" cy="349255"/>
          </a:xfrm>
          <a:prstGeom prst="rect">
            <a:avLst/>
          </a:prstGeom>
        </p:spPr>
        <p:txBody>
          <a:bodyPr vert="horz" lIns="91440" tIns="45720" rIns="91440" bIns="45720" rtlCol="0" anchor="ctr"/>
          <a:lstStyle>
            <a:defPPr>
              <a:defRPr lang="en-US"/>
            </a:defPPr>
            <a:lvl1pPr marL="0" algn="ctr" defTabSz="457200" rtl="0" eaLnBrk="1" latinLnBrk="0" hangingPunct="1">
              <a:defRPr sz="1000" b="1"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C2BB75-7FD5-1B49-B5CA-3D0A144D81C6}" type="slidenum">
              <a:rPr lang="en-US" sz="1200" b="1" i="0" smtClean="0">
                <a:solidFill>
                  <a:srgbClr val="1D9AA6"/>
                </a:solidFill>
                <a:latin typeface="Helvetica"/>
                <a:cs typeface="Helvetica"/>
              </a:rPr>
              <a:pPr/>
              <a:t>31</a:t>
            </a:fld>
            <a:endParaRPr lang="en-US" sz="1200" b="1" i="0" dirty="0">
              <a:solidFill>
                <a:srgbClr val="1D9AA6"/>
              </a:solidFill>
              <a:latin typeface="Helvetica"/>
              <a:cs typeface="Helvetica"/>
            </a:endParaRPr>
          </a:p>
        </p:txBody>
      </p:sp>
      <p:sp>
        <p:nvSpPr>
          <p:cNvPr id="5" name="Text Placeholder 12"/>
          <p:cNvSpPr txBox="1">
            <a:spLocks/>
          </p:cNvSpPr>
          <p:nvPr/>
        </p:nvSpPr>
        <p:spPr>
          <a:xfrm>
            <a:off x="71434" y="1568362"/>
            <a:ext cx="6348462" cy="651606"/>
          </a:xfrm>
          <a:prstGeom prst="rect">
            <a:avLst/>
          </a:prstGeom>
        </p:spPr>
        <p:txBody>
          <a:bodyPr/>
          <a:lstStyle>
            <a:lvl1pPr marL="0" indent="0" algn="l" defTabSz="457200" rtl="0" eaLnBrk="1" latinLnBrk="0" hangingPunct="1">
              <a:spcBef>
                <a:spcPct val="20000"/>
              </a:spcBef>
              <a:buFont typeface="Arial"/>
              <a:buNone/>
              <a:defRPr sz="3200" b="1" kern="1200" baseline="0">
                <a:solidFill>
                  <a:schemeClr val="bg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Protocol Submission: Designated Member Review</a:t>
            </a:r>
          </a:p>
        </p:txBody>
      </p:sp>
    </p:spTree>
    <p:extLst>
      <p:ext uri="{BB962C8B-B14F-4D97-AF65-F5344CB8AC3E}">
        <p14:creationId xmlns:p14="http://schemas.microsoft.com/office/powerpoint/2010/main" val="31548950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Designated Member Review (DMR)</a:t>
            </a:r>
          </a:p>
        </p:txBody>
      </p:sp>
      <p:graphicFrame>
        <p:nvGraphicFramePr>
          <p:cNvPr id="3" name="Diagram 2"/>
          <p:cNvGraphicFramePr/>
          <p:nvPr>
            <p:extLst>
              <p:ext uri="{D42A27DB-BD31-4B8C-83A1-F6EECF244321}">
                <p14:modId xmlns:p14="http://schemas.microsoft.com/office/powerpoint/2010/main" val="1128200412"/>
              </p:ext>
            </p:extLst>
          </p:nvPr>
        </p:nvGraphicFramePr>
        <p:xfrm>
          <a:off x="644599" y="248195"/>
          <a:ext cx="7885447" cy="4676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rotWithShape="1">
          <a:blip r:embed="rId8"/>
          <a:srcRect t="39768" r="23098" b="31905"/>
          <a:stretch/>
        </p:blipFill>
        <p:spPr>
          <a:xfrm>
            <a:off x="717437" y="2063931"/>
            <a:ext cx="5853514" cy="16197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94136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Designated Member Review (DMR)</a:t>
            </a:r>
          </a:p>
        </p:txBody>
      </p:sp>
      <p:graphicFrame>
        <p:nvGraphicFramePr>
          <p:cNvPr id="3" name="Diagram 2"/>
          <p:cNvGraphicFramePr/>
          <p:nvPr>
            <p:extLst>
              <p:ext uri="{D42A27DB-BD31-4B8C-83A1-F6EECF244321}">
                <p14:modId xmlns:p14="http://schemas.microsoft.com/office/powerpoint/2010/main" val="1282613120"/>
              </p:ext>
            </p:extLst>
          </p:nvPr>
        </p:nvGraphicFramePr>
        <p:xfrm>
          <a:off x="644599" y="248195"/>
          <a:ext cx="7885447" cy="4676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44599" y="2181921"/>
            <a:ext cx="7885447" cy="2233325"/>
          </a:xfrm>
          <a:prstGeom prst="rect">
            <a:avLst/>
          </a:prstGeom>
          <a:solidFill>
            <a:srgbClr val="00B0F0"/>
          </a:solidFill>
        </p:spPr>
        <p:style>
          <a:lnRef idx="1">
            <a:schemeClr val="accent2"/>
          </a:lnRef>
          <a:fillRef idx="3">
            <a:schemeClr val="accent2"/>
          </a:fillRef>
          <a:effectRef idx="2">
            <a:schemeClr val="accent2"/>
          </a:effectRef>
          <a:fontRef idx="minor">
            <a:schemeClr val="lt1"/>
          </a:fontRef>
        </p:style>
        <p:txBody>
          <a:bodyPr rtlCol="0" anchor="ctr"/>
          <a:lstStyle/>
          <a:p>
            <a:pPr marL="285750" indent="-285750">
              <a:buFont typeface="Wingdings" panose="05000000000000000000" pitchFamily="2" charset="2"/>
              <a:buChar char="Ø"/>
            </a:pPr>
            <a:r>
              <a:rPr lang="en-US" sz="1600" dirty="0"/>
              <a:t>The number of days in the grace period is set for the IACUC site, and is calculated based on calendar days.</a:t>
            </a:r>
          </a:p>
          <a:p>
            <a:pPr marL="285750" indent="-285750">
              <a:buFont typeface="Wingdings" panose="05000000000000000000" pitchFamily="2" charset="2"/>
              <a:buChar char="Ø"/>
            </a:pPr>
            <a:r>
              <a:rPr lang="en-US" sz="1600" dirty="0"/>
              <a:t>When set to zero, the protocol will still go to the grace period state for the remainder of the day. </a:t>
            </a:r>
          </a:p>
          <a:p>
            <a:pPr marL="285750" indent="-285750">
              <a:buFont typeface="Wingdings" panose="05000000000000000000" pitchFamily="2" charset="2"/>
              <a:buChar char="Ø"/>
            </a:pPr>
            <a:endParaRPr lang="en-US" sz="1600" dirty="0"/>
          </a:p>
          <a:p>
            <a:pPr marL="285750" indent="-285750">
              <a:buFont typeface="Wingdings" panose="05000000000000000000" pitchFamily="2" charset="2"/>
              <a:buChar char="Ø"/>
            </a:pPr>
            <a:r>
              <a:rPr lang="en-US" sz="1600" dirty="0"/>
              <a:t>Committee Members can see the protocol in this state, but reviewers cannot be assigned, and reviewer notes are not available.</a:t>
            </a:r>
          </a:p>
        </p:txBody>
      </p:sp>
    </p:spTree>
    <p:extLst>
      <p:ext uri="{BB962C8B-B14F-4D97-AF65-F5344CB8AC3E}">
        <p14:creationId xmlns:p14="http://schemas.microsoft.com/office/powerpoint/2010/main" val="25405630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Designated Member Review (DMR)</a:t>
            </a:r>
          </a:p>
        </p:txBody>
      </p:sp>
      <p:graphicFrame>
        <p:nvGraphicFramePr>
          <p:cNvPr id="3" name="Diagram 2"/>
          <p:cNvGraphicFramePr/>
          <p:nvPr>
            <p:extLst>
              <p:ext uri="{D42A27DB-BD31-4B8C-83A1-F6EECF244321}">
                <p14:modId xmlns:p14="http://schemas.microsoft.com/office/powerpoint/2010/main" val="221034385"/>
              </p:ext>
            </p:extLst>
          </p:nvPr>
        </p:nvGraphicFramePr>
        <p:xfrm>
          <a:off x="644599" y="248195"/>
          <a:ext cx="7885447" cy="4676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1946366" y="2181921"/>
            <a:ext cx="4297680" cy="1253610"/>
          </a:xfrm>
          <a:prstGeom prst="rect">
            <a:avLst/>
          </a:prstGeom>
          <a:solidFill>
            <a:schemeClr val="accent6">
              <a:lumMod val="75000"/>
            </a:schemeClr>
          </a:solidFill>
        </p:spPr>
        <p:style>
          <a:lnRef idx="1">
            <a:schemeClr val="accent2"/>
          </a:lnRef>
          <a:fillRef idx="3">
            <a:schemeClr val="accent2"/>
          </a:fillRef>
          <a:effectRef idx="2">
            <a:schemeClr val="accent2"/>
          </a:effectRef>
          <a:fontRef idx="minor">
            <a:schemeClr val="lt1"/>
          </a:fontRef>
        </p:style>
        <p:txBody>
          <a:bodyPr rtlCol="0" anchor="ctr"/>
          <a:lstStyle/>
          <a:p>
            <a:pPr marL="285750" indent="-285750">
              <a:buFont typeface="Wingdings" panose="05000000000000000000" pitchFamily="2" charset="2"/>
              <a:buChar char="Ø"/>
            </a:pPr>
            <a:r>
              <a:rPr lang="en-US" sz="1600" dirty="0"/>
              <a:t>The assigned coordinator or the IACUC Chair assigns one of the committee members as the designated reviewer. </a:t>
            </a:r>
          </a:p>
          <a:p>
            <a:pPr marL="285750" indent="-285750">
              <a:buFont typeface="Wingdings" panose="05000000000000000000" pitchFamily="2" charset="2"/>
              <a:buChar char="Ø"/>
            </a:pPr>
            <a:endParaRPr lang="en-US" sz="1600" dirty="0"/>
          </a:p>
        </p:txBody>
      </p:sp>
    </p:spTree>
    <p:extLst>
      <p:ext uri="{BB962C8B-B14F-4D97-AF65-F5344CB8AC3E}">
        <p14:creationId xmlns:p14="http://schemas.microsoft.com/office/powerpoint/2010/main" val="24286318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Designated Member Review (DMR)</a:t>
            </a:r>
          </a:p>
        </p:txBody>
      </p:sp>
      <p:graphicFrame>
        <p:nvGraphicFramePr>
          <p:cNvPr id="3" name="Diagram 2"/>
          <p:cNvGraphicFramePr/>
          <p:nvPr>
            <p:extLst>
              <p:ext uri="{D42A27DB-BD31-4B8C-83A1-F6EECF244321}">
                <p14:modId xmlns:p14="http://schemas.microsoft.com/office/powerpoint/2010/main" val="3728045247"/>
              </p:ext>
            </p:extLst>
          </p:nvPr>
        </p:nvGraphicFramePr>
        <p:xfrm>
          <a:off x="644599" y="248195"/>
          <a:ext cx="7885447" cy="4676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644599" y="2181921"/>
            <a:ext cx="7885447" cy="2233325"/>
          </a:xfrm>
          <a:prstGeom prst="rect">
            <a:avLst/>
          </a:prstGeom>
          <a:solidFill>
            <a:srgbClr val="00B050"/>
          </a:solidFill>
        </p:spPr>
        <p:style>
          <a:lnRef idx="1">
            <a:schemeClr val="accent2"/>
          </a:lnRef>
          <a:fillRef idx="3">
            <a:schemeClr val="accent2"/>
          </a:fillRef>
          <a:effectRef idx="2">
            <a:schemeClr val="accent2"/>
          </a:effectRef>
          <a:fontRef idx="minor">
            <a:schemeClr val="lt1"/>
          </a:fontRef>
        </p:style>
        <p:txBody>
          <a:bodyPr rtlCol="0" anchor="ctr"/>
          <a:lstStyle/>
          <a:p>
            <a:pPr marL="285750" indent="-285750">
              <a:buFont typeface="Wingdings" panose="05000000000000000000" pitchFamily="2" charset="2"/>
              <a:buChar char="Ø"/>
            </a:pPr>
            <a:r>
              <a:rPr lang="en-US" sz="1600" dirty="0"/>
              <a:t>The DMR can add reviewer notes, and request clarifications from the protocol team</a:t>
            </a:r>
          </a:p>
          <a:p>
            <a:pPr marL="285750" indent="-285750">
              <a:buFont typeface="Wingdings" panose="05000000000000000000" pitchFamily="2" charset="2"/>
              <a:buChar char="Ø"/>
            </a:pPr>
            <a:r>
              <a:rPr lang="en-US" sz="1600" dirty="0"/>
              <a:t>In this state, the Coordinator can reassign the designated reviewer to another committee member. </a:t>
            </a:r>
          </a:p>
          <a:p>
            <a:pPr marL="285750" indent="-285750">
              <a:buFont typeface="Wingdings" panose="05000000000000000000" pitchFamily="2" charset="2"/>
              <a:buChar char="Ø"/>
            </a:pPr>
            <a:r>
              <a:rPr lang="en-US" sz="1600" dirty="0"/>
              <a:t>The DMR can move the protocol to Full Committee Review, or complete their review determining it is approved, or requires modifications</a:t>
            </a:r>
          </a:p>
          <a:p>
            <a:pPr marL="285750" indent="-285750">
              <a:buFont typeface="Wingdings" panose="05000000000000000000" pitchFamily="2" charset="2"/>
              <a:buChar char="Ø"/>
            </a:pPr>
            <a:r>
              <a:rPr lang="en-US" sz="1600" dirty="0"/>
              <a:t>Once the DMR Review is complete, the protocol moves to post review where correspondence letter to the protocol team is prepared by the coordinator</a:t>
            </a:r>
          </a:p>
        </p:txBody>
      </p:sp>
    </p:spTree>
    <p:extLst>
      <p:ext uri="{BB962C8B-B14F-4D97-AF65-F5344CB8AC3E}">
        <p14:creationId xmlns:p14="http://schemas.microsoft.com/office/powerpoint/2010/main" val="24079635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_Overlay-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56" y="-6615"/>
            <a:ext cx="9238955" cy="5199072"/>
          </a:xfrm>
          <a:prstGeom prst="rect">
            <a:avLst/>
          </a:prstGeom>
        </p:spPr>
      </p:pic>
      <p:sp>
        <p:nvSpPr>
          <p:cNvPr id="3" name="TextBox 2"/>
          <p:cNvSpPr txBox="1"/>
          <p:nvPr/>
        </p:nvSpPr>
        <p:spPr>
          <a:xfrm>
            <a:off x="4479652" y="4816155"/>
            <a:ext cx="3880489" cy="215444"/>
          </a:xfrm>
          <a:prstGeom prst="rect">
            <a:avLst/>
          </a:prstGeom>
          <a:noFill/>
        </p:spPr>
        <p:txBody>
          <a:bodyPr wrap="non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kern="1200" dirty="0">
                <a:solidFill>
                  <a:srgbClr val="87898D"/>
                </a:solidFill>
                <a:latin typeface="Helvetica"/>
                <a:ea typeface="+mn-ea"/>
                <a:cs typeface="Helvetica"/>
              </a:rPr>
              <a:t>© 2016 Huron Consulting Group. All rights reserved. Proprietary and confidential.</a:t>
            </a:r>
          </a:p>
        </p:txBody>
      </p:sp>
      <p:sp>
        <p:nvSpPr>
          <p:cNvPr id="4" name="Slide Number Placeholder 5"/>
          <p:cNvSpPr txBox="1">
            <a:spLocks/>
          </p:cNvSpPr>
          <p:nvPr/>
        </p:nvSpPr>
        <p:spPr>
          <a:xfrm>
            <a:off x="8448321" y="4710685"/>
            <a:ext cx="453813" cy="349255"/>
          </a:xfrm>
          <a:prstGeom prst="rect">
            <a:avLst/>
          </a:prstGeom>
        </p:spPr>
        <p:txBody>
          <a:bodyPr vert="horz" lIns="91440" tIns="45720" rIns="91440" bIns="45720" rtlCol="0" anchor="ctr"/>
          <a:lstStyle>
            <a:defPPr>
              <a:defRPr lang="en-US"/>
            </a:defPPr>
            <a:lvl1pPr marL="0" algn="ctr" defTabSz="457200" rtl="0" eaLnBrk="1" latinLnBrk="0" hangingPunct="1">
              <a:defRPr sz="1000" b="1"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C2BB75-7FD5-1B49-B5CA-3D0A144D81C6}" type="slidenum">
              <a:rPr lang="en-US" sz="1200" b="1" i="0" smtClean="0">
                <a:solidFill>
                  <a:srgbClr val="1D9AA6"/>
                </a:solidFill>
                <a:latin typeface="Helvetica"/>
                <a:cs typeface="Helvetica"/>
              </a:rPr>
              <a:pPr/>
              <a:t>36</a:t>
            </a:fld>
            <a:endParaRPr lang="en-US" sz="1200" b="1" i="0" dirty="0">
              <a:solidFill>
                <a:srgbClr val="1D9AA6"/>
              </a:solidFill>
              <a:latin typeface="Helvetica"/>
              <a:cs typeface="Helvetica"/>
            </a:endParaRPr>
          </a:p>
        </p:txBody>
      </p:sp>
      <p:sp>
        <p:nvSpPr>
          <p:cNvPr id="5" name="Text Placeholder 12"/>
          <p:cNvSpPr txBox="1">
            <a:spLocks/>
          </p:cNvSpPr>
          <p:nvPr/>
        </p:nvSpPr>
        <p:spPr>
          <a:xfrm>
            <a:off x="71434" y="1568362"/>
            <a:ext cx="6348462" cy="651606"/>
          </a:xfrm>
          <a:prstGeom prst="rect">
            <a:avLst/>
          </a:prstGeom>
        </p:spPr>
        <p:txBody>
          <a:bodyPr/>
          <a:lstStyle>
            <a:lvl1pPr marL="0" indent="0" algn="l" defTabSz="457200" rtl="0" eaLnBrk="1" latinLnBrk="0" hangingPunct="1">
              <a:spcBef>
                <a:spcPct val="20000"/>
              </a:spcBef>
              <a:buFont typeface="Arial"/>
              <a:buNone/>
              <a:defRPr sz="3200" b="1" kern="1200" baseline="0">
                <a:solidFill>
                  <a:schemeClr val="bg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Ancillary Review</a:t>
            </a:r>
          </a:p>
        </p:txBody>
      </p:sp>
    </p:spTree>
    <p:extLst>
      <p:ext uri="{BB962C8B-B14F-4D97-AF65-F5344CB8AC3E}">
        <p14:creationId xmlns:p14="http://schemas.microsoft.com/office/powerpoint/2010/main" val="925251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Ancillary Review Activities</a:t>
            </a:r>
          </a:p>
        </p:txBody>
      </p:sp>
      <p:sp>
        <p:nvSpPr>
          <p:cNvPr id="14" name="Text Placeholder 3"/>
          <p:cNvSpPr txBox="1">
            <a:spLocks/>
          </p:cNvSpPr>
          <p:nvPr/>
        </p:nvSpPr>
        <p:spPr>
          <a:xfrm>
            <a:off x="6209730" y="1176829"/>
            <a:ext cx="2705669" cy="1812032"/>
          </a:xfrm>
          <a:prstGeom prst="rect">
            <a:avLst/>
          </a:prstGeom>
          <a:solidFill>
            <a:srgbClr val="FFC000"/>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The IACUC Coordinator will:</a:t>
            </a:r>
          </a:p>
          <a:p>
            <a:pPr>
              <a:buFont typeface="+mj-lt"/>
              <a:buAutoNum type="arabicPeriod"/>
            </a:pPr>
            <a:r>
              <a:rPr lang="en-US" sz="1800" dirty="0"/>
              <a:t>Set up ancillary reviews, if appropriate</a:t>
            </a:r>
          </a:p>
        </p:txBody>
      </p:sp>
      <p:pic>
        <p:nvPicPr>
          <p:cNvPr id="12" name="Picture 11"/>
          <p:cNvPicPr>
            <a:picLocks noChangeAspect="1"/>
          </p:cNvPicPr>
          <p:nvPr/>
        </p:nvPicPr>
        <p:blipFill rotWithShape="1">
          <a:blip r:embed="rId3"/>
          <a:srcRect t="7484" r="51401" b="31980"/>
          <a:stretch/>
        </p:blipFill>
        <p:spPr>
          <a:xfrm>
            <a:off x="213687" y="1188002"/>
            <a:ext cx="5586613" cy="32195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3" name="Group 12"/>
          <p:cNvGrpSpPr/>
          <p:nvPr/>
        </p:nvGrpSpPr>
        <p:grpSpPr>
          <a:xfrm>
            <a:off x="1961203" y="3960605"/>
            <a:ext cx="263525" cy="285115"/>
            <a:chOff x="1264532" y="2098441"/>
            <a:chExt cx="263525" cy="285115"/>
          </a:xfrm>
        </p:grpSpPr>
        <p:sp>
          <p:nvSpPr>
            <p:cNvPr id="15" name="Isosceles Triangle 14"/>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16"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1</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spTree>
    <p:extLst>
      <p:ext uri="{BB962C8B-B14F-4D97-AF65-F5344CB8AC3E}">
        <p14:creationId xmlns:p14="http://schemas.microsoft.com/office/powerpoint/2010/main" val="1446203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10825" r="41791" b="34334"/>
          <a:stretch/>
        </p:blipFill>
        <p:spPr>
          <a:xfrm>
            <a:off x="122829" y="1205685"/>
            <a:ext cx="6211985" cy="27077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ext Placeholder 1"/>
          <p:cNvSpPr>
            <a:spLocks noGrp="1"/>
          </p:cNvSpPr>
          <p:nvPr>
            <p:ph type="body" sz="quarter" idx="10"/>
          </p:nvPr>
        </p:nvSpPr>
        <p:spPr/>
        <p:txBody>
          <a:bodyPr>
            <a:normAutofit/>
          </a:bodyPr>
          <a:lstStyle/>
          <a:p>
            <a:r>
              <a:rPr lang="en-US" dirty="0"/>
              <a:t>Ancillary Review Activities</a:t>
            </a:r>
          </a:p>
        </p:txBody>
      </p:sp>
      <p:sp>
        <p:nvSpPr>
          <p:cNvPr id="14" name="Text Placeholder 3"/>
          <p:cNvSpPr txBox="1">
            <a:spLocks/>
          </p:cNvSpPr>
          <p:nvPr/>
        </p:nvSpPr>
        <p:spPr>
          <a:xfrm>
            <a:off x="6469039" y="1176828"/>
            <a:ext cx="2541896" cy="1607315"/>
          </a:xfrm>
          <a:prstGeom prst="rect">
            <a:avLst/>
          </a:prstGeom>
          <a:solidFill>
            <a:srgbClr val="FFC000"/>
          </a:solidFill>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1800" dirty="0"/>
              <a:t>The assigned </a:t>
            </a:r>
            <a:r>
              <a:rPr lang="en-US" sz="1800" b="1" dirty="0"/>
              <a:t>Ancillary Reviewers </a:t>
            </a:r>
            <a:r>
              <a:rPr lang="en-US" sz="1800" dirty="0"/>
              <a:t>will:</a:t>
            </a:r>
          </a:p>
          <a:p>
            <a:pPr>
              <a:buFont typeface="+mj-lt"/>
              <a:buAutoNum type="arabicPeriod"/>
            </a:pPr>
            <a:r>
              <a:rPr lang="en-US" sz="1800" dirty="0"/>
              <a:t>Submit an ancillary review</a:t>
            </a:r>
          </a:p>
        </p:txBody>
      </p:sp>
      <p:grpSp>
        <p:nvGrpSpPr>
          <p:cNvPr id="24" name="Group 23"/>
          <p:cNvGrpSpPr/>
          <p:nvPr/>
        </p:nvGrpSpPr>
        <p:grpSpPr>
          <a:xfrm>
            <a:off x="1633651" y="2677717"/>
            <a:ext cx="263525" cy="285115"/>
            <a:chOff x="1264532" y="2098441"/>
            <a:chExt cx="263525" cy="285115"/>
          </a:xfrm>
        </p:grpSpPr>
        <p:sp>
          <p:nvSpPr>
            <p:cNvPr id="25" name="Isosceles Triangle 24"/>
            <p:cNvSpPr/>
            <p:nvPr/>
          </p:nvSpPr>
          <p:spPr>
            <a:xfrm rot="16200000">
              <a:off x="1246885" y="2116088"/>
              <a:ext cx="285115" cy="249821"/>
            </a:xfrm>
            <a:prstGeom prst="triangle">
              <a:avLst/>
            </a:prstGeom>
            <a:solidFill>
              <a:schemeClr val="accent6"/>
            </a:solidFill>
            <a:ln>
              <a:solidFill>
                <a:schemeClr val="accent6"/>
              </a:solidFill>
            </a:ln>
            <a:effectLst/>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ea typeface="Calibri"/>
                  <a:cs typeface="Arial"/>
                </a:rPr>
                <a:t> </a:t>
              </a:r>
            </a:p>
          </p:txBody>
        </p:sp>
        <p:sp>
          <p:nvSpPr>
            <p:cNvPr id="26" name="Text Box 3"/>
            <p:cNvSpPr txBox="1"/>
            <p:nvPr/>
          </p:nvSpPr>
          <p:spPr>
            <a:xfrm>
              <a:off x="1358351" y="2170712"/>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1</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pSp>
    </p:spTree>
    <p:extLst>
      <p:ext uri="{BB962C8B-B14F-4D97-AF65-F5344CB8AC3E}">
        <p14:creationId xmlns:p14="http://schemas.microsoft.com/office/powerpoint/2010/main" val="2026775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_Overlay-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56" y="-6615"/>
            <a:ext cx="9238955" cy="5199072"/>
          </a:xfrm>
          <a:prstGeom prst="rect">
            <a:avLst/>
          </a:prstGeom>
        </p:spPr>
      </p:pic>
      <p:sp>
        <p:nvSpPr>
          <p:cNvPr id="3" name="TextBox 2"/>
          <p:cNvSpPr txBox="1"/>
          <p:nvPr/>
        </p:nvSpPr>
        <p:spPr>
          <a:xfrm>
            <a:off x="4479652" y="4816155"/>
            <a:ext cx="3880489" cy="215444"/>
          </a:xfrm>
          <a:prstGeom prst="rect">
            <a:avLst/>
          </a:prstGeom>
          <a:noFill/>
        </p:spPr>
        <p:txBody>
          <a:bodyPr wrap="non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kern="1200" dirty="0">
                <a:solidFill>
                  <a:srgbClr val="87898D"/>
                </a:solidFill>
                <a:latin typeface="Helvetica"/>
                <a:ea typeface="+mn-ea"/>
                <a:cs typeface="Helvetica"/>
              </a:rPr>
              <a:t>© 2016 Huron Consulting Group. All rights reserved. Proprietary and confidential.</a:t>
            </a:r>
          </a:p>
        </p:txBody>
      </p:sp>
      <p:sp>
        <p:nvSpPr>
          <p:cNvPr id="4" name="Slide Number Placeholder 5"/>
          <p:cNvSpPr txBox="1">
            <a:spLocks/>
          </p:cNvSpPr>
          <p:nvPr/>
        </p:nvSpPr>
        <p:spPr>
          <a:xfrm>
            <a:off x="8448321" y="4710685"/>
            <a:ext cx="453813" cy="349255"/>
          </a:xfrm>
          <a:prstGeom prst="rect">
            <a:avLst/>
          </a:prstGeom>
        </p:spPr>
        <p:txBody>
          <a:bodyPr vert="horz" lIns="91440" tIns="45720" rIns="91440" bIns="45720" rtlCol="0" anchor="ctr"/>
          <a:lstStyle>
            <a:defPPr>
              <a:defRPr lang="en-US"/>
            </a:defPPr>
            <a:lvl1pPr marL="0" algn="ctr" defTabSz="457200" rtl="0" eaLnBrk="1" latinLnBrk="0" hangingPunct="1">
              <a:defRPr sz="1000" b="1"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C2BB75-7FD5-1B49-B5CA-3D0A144D81C6}" type="slidenum">
              <a:rPr lang="en-US" sz="1200" b="1" i="0" smtClean="0">
                <a:solidFill>
                  <a:srgbClr val="1D9AA6"/>
                </a:solidFill>
                <a:latin typeface="Helvetica"/>
                <a:cs typeface="Helvetica"/>
              </a:rPr>
              <a:pPr/>
              <a:t>39</a:t>
            </a:fld>
            <a:endParaRPr lang="en-US" sz="1200" b="1" i="0" dirty="0">
              <a:solidFill>
                <a:srgbClr val="1D9AA6"/>
              </a:solidFill>
              <a:latin typeface="Helvetica"/>
              <a:cs typeface="Helvetica"/>
            </a:endParaRPr>
          </a:p>
        </p:txBody>
      </p:sp>
      <p:sp>
        <p:nvSpPr>
          <p:cNvPr id="5" name="Text Placeholder 12"/>
          <p:cNvSpPr txBox="1">
            <a:spLocks/>
          </p:cNvSpPr>
          <p:nvPr/>
        </p:nvSpPr>
        <p:spPr>
          <a:xfrm>
            <a:off x="71434" y="1568362"/>
            <a:ext cx="6348462" cy="651606"/>
          </a:xfrm>
          <a:prstGeom prst="rect">
            <a:avLst/>
          </a:prstGeom>
        </p:spPr>
        <p:txBody>
          <a:bodyPr/>
          <a:lstStyle>
            <a:lvl1pPr marL="0" indent="0" algn="l" defTabSz="457200" rtl="0" eaLnBrk="1" latinLnBrk="0" hangingPunct="1">
              <a:spcBef>
                <a:spcPct val="20000"/>
              </a:spcBef>
              <a:buFont typeface="Arial"/>
              <a:buNone/>
              <a:defRPr sz="3200" b="1" kern="1200" baseline="0">
                <a:solidFill>
                  <a:schemeClr val="bg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Protocol Submission: Full Committee Review</a:t>
            </a:r>
          </a:p>
        </p:txBody>
      </p:sp>
    </p:spTree>
    <p:extLst>
      <p:ext uri="{BB962C8B-B14F-4D97-AF65-F5344CB8AC3E}">
        <p14:creationId xmlns:p14="http://schemas.microsoft.com/office/powerpoint/2010/main" val="1881350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4599" y="50735"/>
            <a:ext cx="8030478" cy="651606"/>
          </a:xfrm>
        </p:spPr>
        <p:txBody>
          <a:bodyPr/>
          <a:lstStyle/>
          <a:p>
            <a:r>
              <a:rPr lang="en-US" dirty="0"/>
              <a:t>Agenda: Day 1 (January 10</a:t>
            </a:r>
            <a:r>
              <a:rPr lang="en-US" baseline="30000" dirty="0"/>
              <a:t>th</a:t>
            </a:r>
            <a:r>
              <a:rPr lang="en-US" dirty="0"/>
              <a:t>)</a:t>
            </a:r>
          </a:p>
        </p:txBody>
      </p:sp>
      <p:graphicFrame>
        <p:nvGraphicFramePr>
          <p:cNvPr id="7" name="Content Placeholder 2"/>
          <p:cNvGraphicFramePr>
            <a:graphicFrameLocks/>
          </p:cNvGraphicFramePr>
          <p:nvPr>
            <p:extLst>
              <p:ext uri="{D42A27DB-BD31-4B8C-83A1-F6EECF244321}">
                <p14:modId xmlns:p14="http://schemas.microsoft.com/office/powerpoint/2010/main" val="1943861921"/>
              </p:ext>
            </p:extLst>
          </p:nvPr>
        </p:nvGraphicFramePr>
        <p:xfrm>
          <a:off x="228600" y="607419"/>
          <a:ext cx="8763000" cy="4145280"/>
        </p:xfrm>
        <a:graphic>
          <a:graphicData uri="http://schemas.openxmlformats.org/drawingml/2006/table">
            <a:tbl>
              <a:tblPr firstRow="1" bandRow="1">
                <a:tableStyleId>{5C22544A-7EE6-4342-B048-85BDC9FD1C3A}</a:tableStyleId>
              </a:tblPr>
              <a:tblGrid>
                <a:gridCol w="1120848">
                  <a:extLst>
                    <a:ext uri="{9D8B030D-6E8A-4147-A177-3AD203B41FA5}">
                      <a16:colId xmlns:a16="http://schemas.microsoft.com/office/drawing/2014/main" xmlns="" val="20000"/>
                    </a:ext>
                  </a:extLst>
                </a:gridCol>
                <a:gridCol w="3362547">
                  <a:extLst>
                    <a:ext uri="{9D8B030D-6E8A-4147-A177-3AD203B41FA5}">
                      <a16:colId xmlns:a16="http://schemas.microsoft.com/office/drawing/2014/main" xmlns="" val="20001"/>
                    </a:ext>
                  </a:extLst>
                </a:gridCol>
                <a:gridCol w="4279605">
                  <a:extLst>
                    <a:ext uri="{9D8B030D-6E8A-4147-A177-3AD203B41FA5}">
                      <a16:colId xmlns:a16="http://schemas.microsoft.com/office/drawing/2014/main" xmlns="" val="20002"/>
                    </a:ext>
                  </a:extLst>
                </a:gridCol>
              </a:tblGrid>
              <a:tr h="0">
                <a:tc>
                  <a:txBody>
                    <a:bodyPr/>
                    <a:lstStyle/>
                    <a:p>
                      <a:r>
                        <a:rPr lang="en-US" sz="2000" b="1" dirty="0"/>
                        <a:t>Time</a:t>
                      </a:r>
                    </a:p>
                  </a:txBody>
                  <a:tcPr marL="117401" marR="117401"/>
                </a:tc>
                <a:tc>
                  <a:txBody>
                    <a:bodyPr/>
                    <a:lstStyle/>
                    <a:p>
                      <a:r>
                        <a:rPr lang="en-US" sz="2000" b="1" dirty="0"/>
                        <a:t>Topic</a:t>
                      </a:r>
                    </a:p>
                  </a:txBody>
                  <a:tcPr marL="117401" marR="117401"/>
                </a:tc>
                <a:tc>
                  <a:txBody>
                    <a:bodyPr/>
                    <a:lstStyle/>
                    <a:p>
                      <a:r>
                        <a:rPr lang="en-US" sz="2000" b="1" dirty="0"/>
                        <a:t>Includes…</a:t>
                      </a:r>
                    </a:p>
                  </a:txBody>
                  <a:tcPr marL="117401" marR="117401"/>
                </a:tc>
                <a:extLst>
                  <a:ext uri="{0D108BD9-81ED-4DB2-BD59-A6C34878D82A}">
                    <a16:rowId xmlns:a16="http://schemas.microsoft.com/office/drawing/2014/main" xmlns="" val="10000"/>
                  </a:ext>
                </a:extLst>
              </a:tr>
              <a:tr h="0">
                <a:tc>
                  <a:txBody>
                    <a:bodyPr/>
                    <a:lstStyle/>
                    <a:p>
                      <a:r>
                        <a:rPr lang="en-US" sz="1200" b="0" dirty="0"/>
                        <a:t>8:30 AM</a:t>
                      </a:r>
                    </a:p>
                  </a:txBody>
                  <a:tcPr marL="117401" marR="117401"/>
                </a:tc>
                <a:tc>
                  <a:txBody>
                    <a:bodyPr/>
                    <a:lstStyle/>
                    <a:p>
                      <a:r>
                        <a:rPr lang="en-US" sz="1200" b="0" dirty="0"/>
                        <a:t>Breakfast</a:t>
                      </a:r>
                    </a:p>
                  </a:txBody>
                  <a:tcPr marL="117401" marR="117401"/>
                </a:tc>
                <a:tc>
                  <a:txBody>
                    <a:bodyPr/>
                    <a:lstStyle/>
                    <a:p>
                      <a:pPr marL="0" lvl="0" indent="0">
                        <a:buFont typeface="Arial" panose="020B0604020202020204" pitchFamily="34" charset="0"/>
                        <a:buNone/>
                      </a:pPr>
                      <a:endParaRPr lang="en-US" sz="1200" b="0" strike="noStrike" baseline="0" dirty="0"/>
                    </a:p>
                  </a:txBody>
                  <a:tcPr marL="117401" marR="117401"/>
                </a:tc>
                <a:extLst>
                  <a:ext uri="{0D108BD9-81ED-4DB2-BD59-A6C34878D82A}">
                    <a16:rowId xmlns:a16="http://schemas.microsoft.com/office/drawing/2014/main" xmlns="" val="142433013"/>
                  </a:ext>
                </a:extLst>
              </a:tr>
              <a:tr h="0">
                <a:tc>
                  <a:txBody>
                    <a:bodyPr/>
                    <a:lstStyle/>
                    <a:p>
                      <a:r>
                        <a:rPr lang="en-US" sz="1200" b="0" dirty="0"/>
                        <a:t>9:00 AM</a:t>
                      </a:r>
                    </a:p>
                  </a:txBody>
                  <a:tcPr marL="117401" marR="117401"/>
                </a:tc>
                <a:tc>
                  <a:txBody>
                    <a:bodyPr/>
                    <a:lstStyle/>
                    <a:p>
                      <a:r>
                        <a:rPr lang="en-US" sz="1200" b="0" dirty="0"/>
                        <a:t>Click IACUC Overview</a:t>
                      </a:r>
                    </a:p>
                  </a:txBody>
                  <a:tcPr marL="117401" marR="117401"/>
                </a:tc>
                <a:tc>
                  <a:txBody>
                    <a:bodyPr/>
                    <a:lstStyle/>
                    <a:p>
                      <a:pPr marL="0" lvl="0" indent="0">
                        <a:buFont typeface="Arial" panose="020B0604020202020204" pitchFamily="34" charset="0"/>
                        <a:buNone/>
                      </a:pPr>
                      <a:r>
                        <a:rPr lang="en-US" sz="1200" b="0" strike="noStrike" baseline="0" dirty="0"/>
                        <a:t>Major components of Click IACUC, Roles, Research Team, Submissions, Meetings, Concerns, Inspections, Training</a:t>
                      </a:r>
                    </a:p>
                  </a:txBody>
                  <a:tcPr marL="117401" marR="117401"/>
                </a:tc>
                <a:extLst>
                  <a:ext uri="{0D108BD9-81ED-4DB2-BD59-A6C34878D82A}">
                    <a16:rowId xmlns:a16="http://schemas.microsoft.com/office/drawing/2014/main" xmlns="" val="10001"/>
                  </a:ext>
                </a:extLst>
              </a:tr>
              <a:tr h="0">
                <a:tc>
                  <a:txBody>
                    <a:bodyPr/>
                    <a:lstStyle/>
                    <a:p>
                      <a:r>
                        <a:rPr lang="en-US" sz="1200" b="0" dirty="0"/>
                        <a:t>9:30 AM</a:t>
                      </a:r>
                    </a:p>
                  </a:txBody>
                  <a:tcPr marL="117401" marR="1174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Navigating Click IACUC</a:t>
                      </a:r>
                    </a:p>
                  </a:txBody>
                  <a:tcPr marL="117401" marR="117401"/>
                </a:tc>
                <a:tc>
                  <a:txBody>
                    <a:bodyPr/>
                    <a:lstStyle/>
                    <a:p>
                      <a:pPr marL="171450" indent="-171450">
                        <a:buFont typeface="Arial" panose="020B0604020202020204" pitchFamily="34" charset="0"/>
                        <a:buChar char="•"/>
                      </a:pPr>
                      <a:r>
                        <a:rPr lang="en-US" sz="1200" b="0" dirty="0"/>
                        <a:t>Inbox, IACUC tabs, links</a:t>
                      </a:r>
                    </a:p>
                  </a:txBody>
                  <a:tcPr marL="117401" marR="117401"/>
                </a:tc>
                <a:extLst>
                  <a:ext uri="{0D108BD9-81ED-4DB2-BD59-A6C34878D82A}">
                    <a16:rowId xmlns:a16="http://schemas.microsoft.com/office/drawing/2014/main" xmlns="" val="10002"/>
                  </a:ext>
                </a:extLst>
              </a:tr>
              <a:tr h="0">
                <a:tc>
                  <a:txBody>
                    <a:bodyPr/>
                    <a:lstStyle/>
                    <a:p>
                      <a:r>
                        <a:rPr lang="en-US" sz="1200" b="0" dirty="0"/>
                        <a:t>10:15 AM</a:t>
                      </a:r>
                    </a:p>
                  </a:txBody>
                  <a:tcPr marL="117401" marR="1174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Break</a:t>
                      </a:r>
                    </a:p>
                  </a:txBody>
                  <a:tcPr marL="117401" marR="117401"/>
                </a:tc>
                <a:tc>
                  <a:txBody>
                    <a:bodyPr/>
                    <a:lstStyle/>
                    <a:p>
                      <a:pPr marL="171450" indent="-171450">
                        <a:buFont typeface="Arial" panose="020B0604020202020204" pitchFamily="34" charset="0"/>
                        <a:buChar char="•"/>
                      </a:pPr>
                      <a:endParaRPr lang="en-US" sz="1200" b="0" dirty="0"/>
                    </a:p>
                  </a:txBody>
                  <a:tcPr marL="117401" marR="117401"/>
                </a:tc>
                <a:extLst>
                  <a:ext uri="{0D108BD9-81ED-4DB2-BD59-A6C34878D82A}">
                    <a16:rowId xmlns:a16="http://schemas.microsoft.com/office/drawing/2014/main" xmlns="" val="10003"/>
                  </a:ext>
                </a:extLst>
              </a:tr>
              <a:tr h="0">
                <a:tc>
                  <a:txBody>
                    <a:bodyPr/>
                    <a:lstStyle/>
                    <a:p>
                      <a:r>
                        <a:rPr lang="en-US" sz="1200" b="0" dirty="0"/>
                        <a:t>10:45 AM</a:t>
                      </a:r>
                    </a:p>
                  </a:txBody>
                  <a:tcPr marL="117401" marR="1174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IACUC Building Blocks</a:t>
                      </a:r>
                    </a:p>
                  </a:txBody>
                  <a:tcPr marL="117401" marR="117401"/>
                </a:tc>
                <a:tc>
                  <a:txBody>
                    <a:bodyPr/>
                    <a:lstStyle/>
                    <a:p>
                      <a:pPr marL="171450" indent="-171450">
                        <a:buFont typeface="Arial" panose="020B0604020202020204" pitchFamily="34" charset="0"/>
                        <a:buChar char="•"/>
                      </a:pPr>
                      <a:r>
                        <a:rPr lang="en-US" sz="1200" b="0" dirty="0"/>
                        <a:t>Research Team Workspace, Standard and Team Substances, Standard and Team Procedures, Protocols</a:t>
                      </a:r>
                    </a:p>
                  </a:txBody>
                  <a:tcPr marL="117401" marR="117401"/>
                </a:tc>
                <a:extLst>
                  <a:ext uri="{0D108BD9-81ED-4DB2-BD59-A6C34878D82A}">
                    <a16:rowId xmlns:a16="http://schemas.microsoft.com/office/drawing/2014/main" xmlns="" val="10004"/>
                  </a:ext>
                </a:extLst>
              </a:tr>
              <a:tr h="0">
                <a:tc>
                  <a:txBody>
                    <a:bodyPr/>
                    <a:lstStyle/>
                    <a:p>
                      <a:r>
                        <a:rPr lang="en-US" sz="1200" b="0" dirty="0"/>
                        <a:t>12:00 PM</a:t>
                      </a:r>
                    </a:p>
                  </a:txBody>
                  <a:tcPr marL="117401" marR="1174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Building Block Workspaces</a:t>
                      </a:r>
                    </a:p>
                  </a:txBody>
                  <a:tcPr marL="117401" marR="117401"/>
                </a:tc>
                <a:tc>
                  <a:txBody>
                    <a:bodyPr/>
                    <a:lstStyle/>
                    <a:p>
                      <a:pPr marL="171450" indent="-171450">
                        <a:buFont typeface="Arial" panose="020B0604020202020204" pitchFamily="34" charset="0"/>
                        <a:buChar char="•"/>
                      </a:pPr>
                      <a:r>
                        <a:rPr lang="en-US" sz="1200" b="0" dirty="0"/>
                        <a:t>Summary Section, Tabs, Activities</a:t>
                      </a:r>
                    </a:p>
                  </a:txBody>
                  <a:tcPr marL="117401" marR="117401"/>
                </a:tc>
                <a:extLst>
                  <a:ext uri="{0D108BD9-81ED-4DB2-BD59-A6C34878D82A}">
                    <a16:rowId xmlns:a16="http://schemas.microsoft.com/office/drawing/2014/main" xmlns="" val="1958301867"/>
                  </a:ext>
                </a:extLst>
              </a:tr>
              <a:tr h="0">
                <a:tc>
                  <a:txBody>
                    <a:bodyPr/>
                    <a:lstStyle/>
                    <a:p>
                      <a:r>
                        <a:rPr lang="en-US" sz="1200" b="0" dirty="0"/>
                        <a:t>12:30 PM</a:t>
                      </a:r>
                    </a:p>
                  </a:txBody>
                  <a:tcPr marL="117401" marR="1174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Lunch</a:t>
                      </a:r>
                    </a:p>
                  </a:txBody>
                  <a:tcPr marL="117401" marR="117401"/>
                </a:tc>
                <a:tc>
                  <a:txBody>
                    <a:bodyPr/>
                    <a:lstStyle/>
                    <a:p>
                      <a:pPr marL="0" indent="0">
                        <a:buFont typeface="Arial" panose="020B0604020202020204" pitchFamily="34" charset="0"/>
                        <a:buNone/>
                      </a:pPr>
                      <a:endParaRPr lang="en-US" sz="1200" b="0" dirty="0"/>
                    </a:p>
                  </a:txBody>
                  <a:tcPr marL="117401" marR="117401"/>
                </a:tc>
                <a:extLst>
                  <a:ext uri="{0D108BD9-81ED-4DB2-BD59-A6C34878D82A}">
                    <a16:rowId xmlns:a16="http://schemas.microsoft.com/office/drawing/2014/main" xmlns="" val="420367723"/>
                  </a:ext>
                </a:extLst>
              </a:tr>
              <a:tr h="0">
                <a:tc>
                  <a:txBody>
                    <a:bodyPr/>
                    <a:lstStyle/>
                    <a:p>
                      <a:r>
                        <a:rPr lang="en-US" sz="1200" b="0" dirty="0"/>
                        <a:t>1:00 PM</a:t>
                      </a:r>
                    </a:p>
                  </a:txBody>
                  <a:tcPr marL="117401" marR="1174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Protocol Submission: Designated Member Review</a:t>
                      </a:r>
                    </a:p>
                  </a:txBody>
                  <a:tcPr marL="117401" marR="117401"/>
                </a:tc>
                <a:tc>
                  <a:txBody>
                    <a:bodyPr/>
                    <a:lstStyle/>
                    <a:p>
                      <a:pPr marL="171450" indent="-171450">
                        <a:buFont typeface="Arial" panose="020B0604020202020204" pitchFamily="34" charset="0"/>
                        <a:buChar char="•"/>
                      </a:pPr>
                      <a:r>
                        <a:rPr lang="en-US" sz="1200" b="0" dirty="0"/>
                        <a:t>Pre review, vet consult, reviewer notes, clarifications, reviewer assignment, designated member review</a:t>
                      </a:r>
                    </a:p>
                  </a:txBody>
                  <a:tcPr marL="117401" marR="117401"/>
                </a:tc>
                <a:extLst>
                  <a:ext uri="{0D108BD9-81ED-4DB2-BD59-A6C34878D82A}">
                    <a16:rowId xmlns:a16="http://schemas.microsoft.com/office/drawing/2014/main" xmlns="" val="647633401"/>
                  </a:ext>
                </a:extLst>
              </a:tr>
              <a:tr h="0">
                <a:tc>
                  <a:txBody>
                    <a:bodyPr/>
                    <a:lstStyle/>
                    <a:p>
                      <a:r>
                        <a:rPr lang="en-US" sz="1200" b="0" dirty="0"/>
                        <a:t>2:15 PM</a:t>
                      </a:r>
                    </a:p>
                  </a:txBody>
                  <a:tcPr marL="117401" marR="1174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Break</a:t>
                      </a:r>
                    </a:p>
                  </a:txBody>
                  <a:tcPr marL="117401" marR="117401"/>
                </a:tc>
                <a:tc>
                  <a:txBody>
                    <a:bodyPr/>
                    <a:lstStyle/>
                    <a:p>
                      <a:pPr marL="171450" indent="-171450">
                        <a:buFont typeface="Arial" panose="020B0604020202020204" pitchFamily="34" charset="0"/>
                        <a:buChar char="•"/>
                      </a:pPr>
                      <a:endParaRPr lang="en-US" sz="1200" b="0" dirty="0"/>
                    </a:p>
                  </a:txBody>
                  <a:tcPr marL="117401" marR="117401"/>
                </a:tc>
                <a:extLst>
                  <a:ext uri="{0D108BD9-81ED-4DB2-BD59-A6C34878D82A}">
                    <a16:rowId xmlns:a16="http://schemas.microsoft.com/office/drawing/2014/main" xmlns="" val="980310613"/>
                  </a:ext>
                </a:extLst>
              </a:tr>
              <a:tr h="0">
                <a:tc>
                  <a:txBody>
                    <a:bodyPr/>
                    <a:lstStyle/>
                    <a:p>
                      <a:r>
                        <a:rPr lang="en-US" sz="1200" b="0" dirty="0"/>
                        <a:t>2:30 PM</a:t>
                      </a:r>
                    </a:p>
                  </a:txBody>
                  <a:tcPr marL="117401" marR="1174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Protocol Submission: Full Committee Review</a:t>
                      </a:r>
                    </a:p>
                  </a:txBody>
                  <a:tcPr marL="117401" marR="117401"/>
                </a:tc>
                <a:tc>
                  <a:txBody>
                    <a:bodyPr/>
                    <a:lstStyle/>
                    <a:p>
                      <a:pPr marL="171450" indent="-171450">
                        <a:buFont typeface="Arial" panose="020B0604020202020204" pitchFamily="34" charset="0"/>
                        <a:buChar char="•"/>
                      </a:pPr>
                      <a:r>
                        <a:rPr lang="en-US" sz="1200" b="0" dirty="0"/>
                        <a:t>Ancillary Review, Committee meetings, meeting agenda, committee feedback, determination, post review</a:t>
                      </a:r>
                    </a:p>
                  </a:txBody>
                  <a:tcPr marL="117401" marR="117401"/>
                </a:tc>
                <a:extLst>
                  <a:ext uri="{0D108BD9-81ED-4DB2-BD59-A6C34878D82A}">
                    <a16:rowId xmlns:a16="http://schemas.microsoft.com/office/drawing/2014/main" xmlns="" val="2620954547"/>
                  </a:ext>
                </a:extLst>
              </a:tr>
              <a:tr h="0">
                <a:tc>
                  <a:txBody>
                    <a:bodyPr/>
                    <a:lstStyle/>
                    <a:p>
                      <a:r>
                        <a:rPr lang="en-US" sz="1200" b="0" dirty="0"/>
                        <a:t>4:30 PM</a:t>
                      </a:r>
                    </a:p>
                  </a:txBody>
                  <a:tcPr marL="117401" marR="1174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Q&amp;A</a:t>
                      </a:r>
                    </a:p>
                  </a:txBody>
                  <a:tcPr marL="117401" marR="117401"/>
                </a:tc>
                <a:tc>
                  <a:txBody>
                    <a:bodyPr/>
                    <a:lstStyle/>
                    <a:p>
                      <a:pPr marL="171450" indent="-171450">
                        <a:buFont typeface="Arial" panose="020B0604020202020204" pitchFamily="34" charset="0"/>
                        <a:buChar char="•"/>
                      </a:pPr>
                      <a:endParaRPr lang="en-US" sz="1200" b="0" dirty="0"/>
                    </a:p>
                  </a:txBody>
                  <a:tcPr marL="117401" marR="117401"/>
                </a:tc>
                <a:extLst>
                  <a:ext uri="{0D108BD9-81ED-4DB2-BD59-A6C34878D82A}">
                    <a16:rowId xmlns:a16="http://schemas.microsoft.com/office/drawing/2014/main" xmlns="" val="2404197109"/>
                  </a:ext>
                </a:extLst>
              </a:tr>
            </a:tbl>
          </a:graphicData>
        </a:graphic>
      </p:graphicFrame>
    </p:spTree>
    <p:extLst>
      <p:ext uri="{BB962C8B-B14F-4D97-AF65-F5344CB8AC3E}">
        <p14:creationId xmlns:p14="http://schemas.microsoft.com/office/powerpoint/2010/main" val="37888799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4599" y="416494"/>
            <a:ext cx="8030478" cy="651606"/>
          </a:xfrm>
        </p:spPr>
        <p:txBody>
          <a:bodyPr>
            <a:normAutofit/>
          </a:bodyPr>
          <a:lstStyle/>
          <a:p>
            <a:r>
              <a:rPr lang="en-US" dirty="0"/>
              <a:t>Committee Review</a:t>
            </a:r>
          </a:p>
        </p:txBody>
      </p:sp>
      <p:sp>
        <p:nvSpPr>
          <p:cNvPr id="11" name="Text Box 3"/>
          <p:cNvSpPr txBox="1"/>
          <p:nvPr/>
        </p:nvSpPr>
        <p:spPr>
          <a:xfrm>
            <a:off x="1499325" y="1960528"/>
            <a:ext cx="169706" cy="16571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t" anchorCtr="0" forceAA="0" compatLnSpc="1">
            <a:prstTxWarp prst="textNoShape">
              <a:avLst/>
            </a:prstTxWarp>
            <a:noAutofit/>
          </a:bodyPr>
          <a:lstStyle/>
          <a:p>
            <a:pPr marL="0" marR="0" algn="ctr">
              <a:spcBef>
                <a:spcPts val="0"/>
              </a:spcBef>
              <a:spcAft>
                <a:spcPts val="0"/>
              </a:spcAft>
            </a:pPr>
            <a:r>
              <a:rPr lang="en-US" sz="900" b="1" dirty="0">
                <a:solidFill>
                  <a:srgbClr val="FFFFFF"/>
                </a:solidFill>
                <a:effectLst/>
                <a:latin typeface="Arial" panose="020B0604020202020204" pitchFamily="34" charset="0"/>
                <a:ea typeface="Calibri"/>
                <a:cs typeface="Arial" panose="020B0604020202020204" pitchFamily="34" charset="0"/>
              </a:rPr>
              <a:t>1</a:t>
            </a:r>
          </a:p>
          <a:p>
            <a:pPr marL="0" marR="0" algn="ctr">
              <a:spcBef>
                <a:spcPts val="0"/>
              </a:spcBef>
              <a:spcAft>
                <a:spcPts val="0"/>
              </a:spcAft>
            </a:pPr>
            <a:r>
              <a:rPr lang="en-US" sz="1100" dirty="0">
                <a:noFill/>
                <a:effectLst/>
                <a:latin typeface="Times New Roman"/>
                <a:ea typeface="Calibri"/>
                <a:cs typeface="Arial"/>
              </a:rPr>
              <a:t> </a:t>
            </a:r>
            <a:endParaRPr lang="en-US" sz="1200" dirty="0">
              <a:effectLst/>
              <a:latin typeface="Times New Roman"/>
              <a:ea typeface="Times New Roman"/>
            </a:endParaRPr>
          </a:p>
        </p:txBody>
      </p:sp>
      <p:graphicFrame>
        <p:nvGraphicFramePr>
          <p:cNvPr id="4" name="Diagram 3"/>
          <p:cNvGraphicFramePr/>
          <p:nvPr>
            <p:extLst>
              <p:ext uri="{D42A27DB-BD31-4B8C-83A1-F6EECF244321}">
                <p14:modId xmlns:p14="http://schemas.microsoft.com/office/powerpoint/2010/main" val="2345833628"/>
              </p:ext>
            </p:extLst>
          </p:nvPr>
        </p:nvGraphicFramePr>
        <p:xfrm>
          <a:off x="1524000" y="1088390"/>
          <a:ext cx="6096000" cy="37840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01787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mputer_whit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744" y="1400175"/>
            <a:ext cx="764831" cy="634810"/>
          </a:xfrm>
          <a:prstGeom prst="rect">
            <a:avLst/>
          </a:prstGeom>
        </p:spPr>
      </p:pic>
      <p:sp>
        <p:nvSpPr>
          <p:cNvPr id="3" name="Text Placeholder 3"/>
          <p:cNvSpPr txBox="1">
            <a:spLocks/>
          </p:cNvSpPr>
          <p:nvPr/>
        </p:nvSpPr>
        <p:spPr>
          <a:xfrm>
            <a:off x="2314575" y="1400174"/>
            <a:ext cx="6360652" cy="3124201"/>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US" sz="1800" dirty="0">
              <a:solidFill>
                <a:schemeClr val="bg1"/>
              </a:solidFill>
            </a:endParaRPr>
          </a:p>
        </p:txBody>
      </p:sp>
      <p:sp>
        <p:nvSpPr>
          <p:cNvPr id="4" name="Text Placeholder 12"/>
          <p:cNvSpPr txBox="1">
            <a:spLocks/>
          </p:cNvSpPr>
          <p:nvPr/>
        </p:nvSpPr>
        <p:spPr>
          <a:xfrm>
            <a:off x="644599" y="481810"/>
            <a:ext cx="8098863" cy="520763"/>
          </a:xfrm>
          <a:prstGeom prst="rect">
            <a:avLst/>
          </a:prstGeom>
        </p:spPr>
        <p:txBody>
          <a:bodyPr>
            <a:normAutofit/>
          </a:bodyPr>
          <a:lstStyle>
            <a:lvl1pPr marL="0" indent="0" algn="l" defTabSz="914400" rtl="0" eaLnBrk="1" latinLnBrk="0" hangingPunct="1">
              <a:spcBef>
                <a:spcPct val="20000"/>
              </a:spcBef>
              <a:buFont typeface="Arial" panose="020B0604020202020204" pitchFamily="34" charset="0"/>
              <a:buNone/>
              <a:defRPr sz="2800" b="1" kern="1200" baseline="0">
                <a:solidFill>
                  <a:schemeClr val="bg1"/>
                </a:solidFill>
                <a:latin typeface="Helvetica"/>
                <a:ea typeface="+mn-ea"/>
                <a:cs typeface="Helvetica"/>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Review Exercises</a:t>
            </a:r>
          </a:p>
        </p:txBody>
      </p:sp>
      <p:sp>
        <p:nvSpPr>
          <p:cNvPr id="7" name="Text Placeholder 3"/>
          <p:cNvSpPr txBox="1">
            <a:spLocks/>
          </p:cNvSpPr>
          <p:nvPr/>
        </p:nvSpPr>
        <p:spPr>
          <a:xfrm>
            <a:off x="2314575" y="1028153"/>
            <a:ext cx="6360651" cy="2912746"/>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400"/>
              </a:spcAft>
              <a:buFont typeface="Arial" panose="020B0604020202020204" pitchFamily="34" charset="0"/>
              <a:buNone/>
            </a:pPr>
            <a:r>
              <a:rPr lang="en-US" sz="2000" dirty="0">
                <a:solidFill>
                  <a:schemeClr val="bg1"/>
                </a:solidFill>
              </a:rPr>
              <a:t>Perform the following training exercises:</a:t>
            </a:r>
          </a:p>
          <a:p>
            <a:pPr>
              <a:spcBef>
                <a:spcPts val="0"/>
              </a:spcBef>
              <a:spcAft>
                <a:spcPts val="400"/>
              </a:spcAft>
              <a:buFont typeface="Wingdings" panose="05000000000000000000" pitchFamily="2" charset="2"/>
              <a:buChar char="q"/>
            </a:pPr>
            <a:r>
              <a:rPr lang="en-US" sz="2000" dirty="0">
                <a:solidFill>
                  <a:schemeClr val="bg1"/>
                </a:solidFill>
              </a:rPr>
              <a:t>Exercise 17: Submit a Pre-Review Decision</a:t>
            </a:r>
          </a:p>
          <a:p>
            <a:pPr>
              <a:spcBef>
                <a:spcPts val="0"/>
              </a:spcBef>
              <a:spcAft>
                <a:spcPts val="400"/>
              </a:spcAft>
              <a:buFont typeface="Wingdings" panose="05000000000000000000" pitchFamily="2" charset="2"/>
              <a:buChar char="q"/>
            </a:pPr>
            <a:r>
              <a:rPr lang="en-US" sz="2000" dirty="0">
                <a:solidFill>
                  <a:schemeClr val="bg1"/>
                </a:solidFill>
              </a:rPr>
              <a:t>Exercise 18: Assign a Designated Reviewer</a:t>
            </a:r>
          </a:p>
          <a:p>
            <a:pPr>
              <a:spcBef>
                <a:spcPts val="0"/>
              </a:spcBef>
              <a:spcAft>
                <a:spcPts val="400"/>
              </a:spcAft>
              <a:buFont typeface="Wingdings" panose="05000000000000000000" pitchFamily="2" charset="2"/>
              <a:buChar char="q"/>
            </a:pPr>
            <a:r>
              <a:rPr lang="en-US" sz="2000" dirty="0">
                <a:solidFill>
                  <a:schemeClr val="bg1"/>
                </a:solidFill>
              </a:rPr>
              <a:t>Exercise 19: Submit a Member Review</a:t>
            </a:r>
          </a:p>
          <a:p>
            <a:pPr>
              <a:spcBef>
                <a:spcPts val="0"/>
              </a:spcBef>
              <a:spcAft>
                <a:spcPts val="400"/>
              </a:spcAft>
              <a:buFont typeface="Wingdings" panose="05000000000000000000" pitchFamily="2" charset="2"/>
              <a:buChar char="q"/>
            </a:pPr>
            <a:r>
              <a:rPr lang="en-US" sz="2000" dirty="0">
                <a:solidFill>
                  <a:schemeClr val="bg1"/>
                </a:solidFill>
              </a:rPr>
              <a:t>Exercise 20: Set Up Ancillary Reviews</a:t>
            </a:r>
          </a:p>
          <a:p>
            <a:pPr>
              <a:spcBef>
                <a:spcPts val="0"/>
              </a:spcBef>
              <a:spcAft>
                <a:spcPts val="400"/>
              </a:spcAft>
              <a:buFont typeface="Wingdings" panose="05000000000000000000" pitchFamily="2" charset="2"/>
              <a:buChar char="q"/>
            </a:pPr>
            <a:r>
              <a:rPr lang="en-US" sz="2000" dirty="0">
                <a:solidFill>
                  <a:schemeClr val="bg1"/>
                </a:solidFill>
              </a:rPr>
              <a:t>Exercise 21: Submit an Ancillary Review</a:t>
            </a:r>
            <a:endParaRPr lang="en-US" sz="2000" dirty="0">
              <a:solidFill>
                <a:schemeClr val="bg2"/>
              </a:solidFill>
            </a:endParaRPr>
          </a:p>
          <a:p>
            <a:endParaRPr lang="en-US" sz="2000" dirty="0">
              <a:solidFill>
                <a:schemeClr val="bg2"/>
              </a:solidFill>
            </a:endParaRPr>
          </a:p>
        </p:txBody>
      </p:sp>
    </p:spTree>
    <p:extLst>
      <p:ext uri="{BB962C8B-B14F-4D97-AF65-F5344CB8AC3E}">
        <p14:creationId xmlns:p14="http://schemas.microsoft.com/office/powerpoint/2010/main" val="41394059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0354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4599" y="50735"/>
            <a:ext cx="8030478" cy="651606"/>
          </a:xfrm>
        </p:spPr>
        <p:txBody>
          <a:bodyPr/>
          <a:lstStyle/>
          <a:p>
            <a:r>
              <a:rPr lang="en-US" dirty="0"/>
              <a:t>Agenda: Day 2 (January 11</a:t>
            </a:r>
            <a:r>
              <a:rPr lang="en-US" baseline="30000" dirty="0"/>
              <a:t>th</a:t>
            </a:r>
            <a:r>
              <a:rPr lang="en-US" dirty="0"/>
              <a:t>)</a:t>
            </a:r>
          </a:p>
        </p:txBody>
      </p:sp>
      <p:graphicFrame>
        <p:nvGraphicFramePr>
          <p:cNvPr id="7" name="Content Placeholder 2"/>
          <p:cNvGraphicFramePr>
            <a:graphicFrameLocks/>
          </p:cNvGraphicFramePr>
          <p:nvPr>
            <p:extLst>
              <p:ext uri="{D42A27DB-BD31-4B8C-83A1-F6EECF244321}">
                <p14:modId xmlns:p14="http://schemas.microsoft.com/office/powerpoint/2010/main" val="4133803519"/>
              </p:ext>
            </p:extLst>
          </p:nvPr>
        </p:nvGraphicFramePr>
        <p:xfrm>
          <a:off x="228600" y="607419"/>
          <a:ext cx="8763000" cy="4037528"/>
        </p:xfrm>
        <a:graphic>
          <a:graphicData uri="http://schemas.openxmlformats.org/drawingml/2006/table">
            <a:tbl>
              <a:tblPr firstRow="1" bandRow="1">
                <a:tableStyleId>{5C22544A-7EE6-4342-B048-85BDC9FD1C3A}</a:tableStyleId>
              </a:tblPr>
              <a:tblGrid>
                <a:gridCol w="1120848">
                  <a:extLst>
                    <a:ext uri="{9D8B030D-6E8A-4147-A177-3AD203B41FA5}">
                      <a16:colId xmlns:a16="http://schemas.microsoft.com/office/drawing/2014/main" xmlns="" val="20000"/>
                    </a:ext>
                  </a:extLst>
                </a:gridCol>
                <a:gridCol w="3362547">
                  <a:extLst>
                    <a:ext uri="{9D8B030D-6E8A-4147-A177-3AD203B41FA5}">
                      <a16:colId xmlns:a16="http://schemas.microsoft.com/office/drawing/2014/main" xmlns="" val="20001"/>
                    </a:ext>
                  </a:extLst>
                </a:gridCol>
                <a:gridCol w="4279605">
                  <a:extLst>
                    <a:ext uri="{9D8B030D-6E8A-4147-A177-3AD203B41FA5}">
                      <a16:colId xmlns:a16="http://schemas.microsoft.com/office/drawing/2014/main" xmlns="" val="20002"/>
                    </a:ext>
                  </a:extLst>
                </a:gridCol>
              </a:tblGrid>
              <a:tr h="471368">
                <a:tc>
                  <a:txBody>
                    <a:bodyPr/>
                    <a:lstStyle/>
                    <a:p>
                      <a:r>
                        <a:rPr lang="en-US" sz="2000" b="1" dirty="0"/>
                        <a:t>Time</a:t>
                      </a:r>
                    </a:p>
                  </a:txBody>
                  <a:tcPr marL="117401" marR="117401"/>
                </a:tc>
                <a:tc>
                  <a:txBody>
                    <a:bodyPr/>
                    <a:lstStyle/>
                    <a:p>
                      <a:r>
                        <a:rPr lang="en-US" sz="2000" b="1" dirty="0"/>
                        <a:t>Topic</a:t>
                      </a:r>
                    </a:p>
                  </a:txBody>
                  <a:tcPr marL="117401" marR="117401"/>
                </a:tc>
                <a:tc>
                  <a:txBody>
                    <a:bodyPr/>
                    <a:lstStyle/>
                    <a:p>
                      <a:r>
                        <a:rPr lang="en-US" sz="2000" b="1" dirty="0"/>
                        <a:t>Includes…</a:t>
                      </a:r>
                    </a:p>
                  </a:txBody>
                  <a:tcPr marL="117401" marR="117401"/>
                </a:tc>
                <a:extLst>
                  <a:ext uri="{0D108BD9-81ED-4DB2-BD59-A6C34878D82A}">
                    <a16:rowId xmlns:a16="http://schemas.microsoft.com/office/drawing/2014/main" xmlns="" val="10000"/>
                  </a:ext>
                </a:extLst>
              </a:tr>
              <a:tr h="0">
                <a:tc>
                  <a:txBody>
                    <a:bodyPr/>
                    <a:lstStyle/>
                    <a:p>
                      <a:r>
                        <a:rPr lang="en-US" sz="1200" b="0" dirty="0"/>
                        <a:t>8:30 AM</a:t>
                      </a:r>
                    </a:p>
                  </a:txBody>
                  <a:tcPr marL="117401" marR="117401"/>
                </a:tc>
                <a:tc>
                  <a:txBody>
                    <a:bodyPr/>
                    <a:lstStyle/>
                    <a:p>
                      <a:r>
                        <a:rPr lang="en-US" sz="1200" b="0" dirty="0"/>
                        <a:t>Breakfast</a:t>
                      </a:r>
                    </a:p>
                  </a:txBody>
                  <a:tcPr marL="117401" marR="117401"/>
                </a:tc>
                <a:tc>
                  <a:txBody>
                    <a:bodyPr/>
                    <a:lstStyle/>
                    <a:p>
                      <a:pPr marL="0" lvl="0" indent="0">
                        <a:buFont typeface="Arial" panose="020B0604020202020204" pitchFamily="34" charset="0"/>
                        <a:buNone/>
                      </a:pPr>
                      <a:endParaRPr lang="en-US" sz="1200" b="0" strike="noStrike" baseline="0" dirty="0"/>
                    </a:p>
                  </a:txBody>
                  <a:tcPr marL="117401" marR="117401"/>
                </a:tc>
                <a:extLst>
                  <a:ext uri="{0D108BD9-81ED-4DB2-BD59-A6C34878D82A}">
                    <a16:rowId xmlns:a16="http://schemas.microsoft.com/office/drawing/2014/main" xmlns="" val="1180764627"/>
                  </a:ext>
                </a:extLst>
              </a:tr>
              <a:tr h="0">
                <a:tc>
                  <a:txBody>
                    <a:bodyPr/>
                    <a:lstStyle/>
                    <a:p>
                      <a:r>
                        <a:rPr lang="en-US" sz="1200" b="0" dirty="0"/>
                        <a:t>9:00 AM</a:t>
                      </a:r>
                    </a:p>
                  </a:txBody>
                  <a:tcPr marL="117401" marR="117401"/>
                </a:tc>
                <a:tc>
                  <a:txBody>
                    <a:bodyPr/>
                    <a:lstStyle/>
                    <a:p>
                      <a:r>
                        <a:rPr lang="en-US" sz="1200" b="0" dirty="0"/>
                        <a:t>Day 1 Review</a:t>
                      </a:r>
                    </a:p>
                  </a:txBody>
                  <a:tcPr marL="117401" marR="117401"/>
                </a:tc>
                <a:tc>
                  <a:txBody>
                    <a:bodyPr/>
                    <a:lstStyle/>
                    <a:p>
                      <a:pPr marL="0" lvl="0" indent="0">
                        <a:buFont typeface="Arial" panose="020B0604020202020204" pitchFamily="34" charset="0"/>
                        <a:buNone/>
                      </a:pPr>
                      <a:endParaRPr lang="en-US" sz="1200" b="0" strike="noStrike" baseline="0" dirty="0"/>
                    </a:p>
                  </a:txBody>
                  <a:tcPr marL="117401" marR="117401"/>
                </a:tc>
                <a:extLst>
                  <a:ext uri="{0D108BD9-81ED-4DB2-BD59-A6C34878D82A}">
                    <a16:rowId xmlns:a16="http://schemas.microsoft.com/office/drawing/2014/main" xmlns="" val="10001"/>
                  </a:ext>
                </a:extLst>
              </a:tr>
              <a:tr h="0">
                <a:tc>
                  <a:txBody>
                    <a:bodyPr/>
                    <a:lstStyle/>
                    <a:p>
                      <a:r>
                        <a:rPr lang="en-US" sz="1200" b="0" dirty="0"/>
                        <a:t>9:15 AM</a:t>
                      </a:r>
                    </a:p>
                  </a:txBody>
                  <a:tcPr marL="117401" marR="1174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Submitting Follow-on Submissions</a:t>
                      </a:r>
                    </a:p>
                  </a:txBody>
                  <a:tcPr marL="117401" marR="117401"/>
                </a:tc>
                <a:tc>
                  <a:txBody>
                    <a:bodyPr/>
                    <a:lstStyle/>
                    <a:p>
                      <a:pPr marL="171450" indent="-171450">
                        <a:buFont typeface="Arial" panose="020B0604020202020204" pitchFamily="34" charset="0"/>
                        <a:buChar char="•"/>
                      </a:pPr>
                      <a:r>
                        <a:rPr lang="en-US" sz="1200" b="0" dirty="0"/>
                        <a:t>Annual Reviews, Triennial Reviews, Amendments, Administrative Approval</a:t>
                      </a:r>
                    </a:p>
                  </a:txBody>
                  <a:tcPr marL="117401" marR="117401"/>
                </a:tc>
                <a:extLst>
                  <a:ext uri="{0D108BD9-81ED-4DB2-BD59-A6C34878D82A}">
                    <a16:rowId xmlns:a16="http://schemas.microsoft.com/office/drawing/2014/main" xmlns="" val="10002"/>
                  </a:ext>
                </a:extLst>
              </a:tr>
              <a:tr h="0">
                <a:tc>
                  <a:txBody>
                    <a:bodyPr/>
                    <a:lstStyle/>
                    <a:p>
                      <a:r>
                        <a:rPr lang="en-US" sz="1200" b="0" dirty="0"/>
                        <a:t>10:45 AM</a:t>
                      </a:r>
                    </a:p>
                  </a:txBody>
                  <a:tcPr marL="117401" marR="1174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Break</a:t>
                      </a:r>
                    </a:p>
                  </a:txBody>
                  <a:tcPr marL="117401" marR="117401"/>
                </a:tc>
                <a:tc>
                  <a:txBody>
                    <a:bodyPr/>
                    <a:lstStyle/>
                    <a:p>
                      <a:pPr marL="171450" indent="-171450">
                        <a:buFont typeface="Arial" panose="020B0604020202020204" pitchFamily="34" charset="0"/>
                        <a:buChar char="•"/>
                      </a:pPr>
                      <a:endParaRPr lang="en-US" sz="1200" b="0" dirty="0"/>
                    </a:p>
                  </a:txBody>
                  <a:tcPr marL="117401" marR="117401"/>
                </a:tc>
                <a:extLst>
                  <a:ext uri="{0D108BD9-81ED-4DB2-BD59-A6C34878D82A}">
                    <a16:rowId xmlns:a16="http://schemas.microsoft.com/office/drawing/2014/main" xmlns="" val="10003"/>
                  </a:ext>
                </a:extLst>
              </a:tr>
              <a:tr h="0">
                <a:tc>
                  <a:txBody>
                    <a:bodyPr/>
                    <a:lstStyle/>
                    <a:p>
                      <a:r>
                        <a:rPr lang="en-US" sz="1200" b="0" dirty="0"/>
                        <a:t>11:00 AM</a:t>
                      </a:r>
                    </a:p>
                  </a:txBody>
                  <a:tcPr marL="117401" marR="1174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Facilities, Concerns and Inspections</a:t>
                      </a:r>
                    </a:p>
                  </a:txBody>
                  <a:tcPr marL="117401" marR="117401"/>
                </a:tc>
                <a:tc>
                  <a:txBody>
                    <a:bodyPr/>
                    <a:lstStyle/>
                    <a:p>
                      <a:pPr marL="171450" indent="-171450">
                        <a:buFont typeface="Arial" panose="020B0604020202020204" pitchFamily="34" charset="0"/>
                        <a:buChar char="•"/>
                      </a:pPr>
                      <a:r>
                        <a:rPr lang="en-US" sz="1200" b="0" dirty="0"/>
                        <a:t>Rooms, Building, Concerns, Inspections</a:t>
                      </a:r>
                    </a:p>
                  </a:txBody>
                  <a:tcPr marL="117401" marR="117401"/>
                </a:tc>
                <a:extLst>
                  <a:ext uri="{0D108BD9-81ED-4DB2-BD59-A6C34878D82A}">
                    <a16:rowId xmlns:a16="http://schemas.microsoft.com/office/drawing/2014/main" xmlns="" val="10004"/>
                  </a:ext>
                </a:extLst>
              </a:tr>
              <a:tr h="0">
                <a:tc>
                  <a:txBody>
                    <a:bodyPr/>
                    <a:lstStyle/>
                    <a:p>
                      <a:r>
                        <a:rPr lang="en-US" sz="1200" b="0" dirty="0"/>
                        <a:t>12:30 PM</a:t>
                      </a:r>
                    </a:p>
                  </a:txBody>
                  <a:tcPr marL="117401" marR="1174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Lunch</a:t>
                      </a:r>
                    </a:p>
                  </a:txBody>
                  <a:tcPr marL="117401" marR="117401"/>
                </a:tc>
                <a:tc>
                  <a:txBody>
                    <a:bodyPr/>
                    <a:lstStyle/>
                    <a:p>
                      <a:pPr marL="171450" indent="-171450">
                        <a:buFont typeface="Arial" panose="020B0604020202020204" pitchFamily="34" charset="0"/>
                        <a:buChar char="•"/>
                      </a:pPr>
                      <a:endParaRPr lang="en-US" sz="1200" b="0" dirty="0"/>
                    </a:p>
                  </a:txBody>
                  <a:tcPr marL="117401" marR="117401"/>
                </a:tc>
                <a:extLst>
                  <a:ext uri="{0D108BD9-81ED-4DB2-BD59-A6C34878D82A}">
                    <a16:rowId xmlns:a16="http://schemas.microsoft.com/office/drawing/2014/main" xmlns="" val="1958301867"/>
                  </a:ext>
                </a:extLst>
              </a:tr>
              <a:tr h="0">
                <a:tc>
                  <a:txBody>
                    <a:bodyPr/>
                    <a:lstStyle/>
                    <a:p>
                      <a:r>
                        <a:rPr lang="en-US" sz="1200" b="0" dirty="0"/>
                        <a:t>1:00 PM</a:t>
                      </a:r>
                    </a:p>
                  </a:txBody>
                  <a:tcPr marL="117401" marR="1174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Training Records</a:t>
                      </a:r>
                    </a:p>
                  </a:txBody>
                  <a:tcPr marL="117401" marR="117401"/>
                </a:tc>
                <a:tc>
                  <a:txBody>
                    <a:bodyPr/>
                    <a:lstStyle/>
                    <a:p>
                      <a:pPr marL="171450" indent="-171450">
                        <a:buFont typeface="Arial" panose="020B0604020202020204" pitchFamily="34" charset="0"/>
                        <a:buChar char="•"/>
                      </a:pPr>
                      <a:r>
                        <a:rPr lang="en-US" sz="1200" b="0" dirty="0"/>
                        <a:t>Courses, updating completion records, Display of training data</a:t>
                      </a:r>
                    </a:p>
                  </a:txBody>
                  <a:tcPr marL="117401" marR="117401"/>
                </a:tc>
                <a:extLst>
                  <a:ext uri="{0D108BD9-81ED-4DB2-BD59-A6C34878D82A}">
                    <a16:rowId xmlns:a16="http://schemas.microsoft.com/office/drawing/2014/main" xmlns="" val="420367723"/>
                  </a:ext>
                </a:extLst>
              </a:tr>
              <a:tr h="0">
                <a:tc>
                  <a:txBody>
                    <a:bodyPr/>
                    <a:lstStyle/>
                    <a:p>
                      <a:r>
                        <a:rPr lang="en-US" sz="1200" b="0" dirty="0"/>
                        <a:t>1:30 PM</a:t>
                      </a:r>
                    </a:p>
                  </a:txBody>
                  <a:tcPr marL="117401" marR="1174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t>Other Key Activities</a:t>
                      </a:r>
                    </a:p>
                  </a:txBody>
                  <a:tcPr marL="117401" marR="117401"/>
                </a:tc>
                <a:tc>
                  <a:txBody>
                    <a:bodyPr/>
                    <a:lstStyle/>
                    <a:p>
                      <a:pPr marL="171450" indent="-171450">
                        <a:buFont typeface="Arial" panose="020B0604020202020204" pitchFamily="34" charset="0"/>
                        <a:buChar char="•"/>
                      </a:pPr>
                      <a:r>
                        <a:rPr lang="en-US" sz="1200" b="0" dirty="0"/>
                        <a:t>Managing Departures, Manage Related Safety Records, Update Animal Counts</a:t>
                      </a:r>
                    </a:p>
                    <a:p>
                      <a:pPr marL="171450" indent="-171450">
                        <a:buFont typeface="Arial" panose="020B0604020202020204" pitchFamily="34" charset="0"/>
                        <a:buChar char="•"/>
                      </a:pPr>
                      <a:endParaRPr lang="en-US" sz="1200" b="0" dirty="0"/>
                    </a:p>
                  </a:txBody>
                  <a:tcPr marL="117401" marR="117401"/>
                </a:tc>
                <a:extLst>
                  <a:ext uri="{0D108BD9-81ED-4DB2-BD59-A6C34878D82A}">
                    <a16:rowId xmlns:a16="http://schemas.microsoft.com/office/drawing/2014/main" xmlns="" val="647633401"/>
                  </a:ext>
                </a:extLst>
              </a:tr>
              <a:tr h="0">
                <a:tc>
                  <a:txBody>
                    <a:bodyPr/>
                    <a:lstStyle/>
                    <a:p>
                      <a:r>
                        <a:rPr lang="en-US" sz="1200" b="0" dirty="0"/>
                        <a:t>2:15 PM</a:t>
                      </a:r>
                    </a:p>
                  </a:txBody>
                  <a:tcPr marL="117401" marR="1174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Reports</a:t>
                      </a:r>
                    </a:p>
                  </a:txBody>
                  <a:tcPr marL="117401" marR="117401"/>
                </a:tc>
                <a:tc>
                  <a:txBody>
                    <a:bodyPr/>
                    <a:lstStyle/>
                    <a:p>
                      <a:pPr marL="171450" indent="-171450">
                        <a:buFont typeface="Arial" panose="020B0604020202020204" pitchFamily="34" charset="0"/>
                        <a:buChar char="•"/>
                      </a:pPr>
                      <a:r>
                        <a:rPr lang="en-US" sz="1200" b="0" dirty="0"/>
                        <a:t>Standard Reports</a:t>
                      </a:r>
                    </a:p>
                  </a:txBody>
                  <a:tcPr marL="117401" marR="117401"/>
                </a:tc>
                <a:extLst>
                  <a:ext uri="{0D108BD9-81ED-4DB2-BD59-A6C34878D82A}">
                    <a16:rowId xmlns:a16="http://schemas.microsoft.com/office/drawing/2014/main" xmlns="" val="4281319623"/>
                  </a:ext>
                </a:extLst>
              </a:tr>
              <a:tr h="0">
                <a:tc>
                  <a:txBody>
                    <a:bodyPr/>
                    <a:lstStyle/>
                    <a:p>
                      <a:r>
                        <a:rPr lang="en-US" sz="1200" b="0" dirty="0"/>
                        <a:t>2:45 PM</a:t>
                      </a:r>
                    </a:p>
                  </a:txBody>
                  <a:tcPr marL="117401" marR="1174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IACUC Settings</a:t>
                      </a:r>
                    </a:p>
                  </a:txBody>
                  <a:tcPr marL="117401" marR="117401"/>
                </a:tc>
                <a:tc>
                  <a:txBody>
                    <a:bodyPr/>
                    <a:lstStyle/>
                    <a:p>
                      <a:pPr marL="171450" indent="-171450">
                        <a:buFont typeface="Arial" panose="020B0604020202020204" pitchFamily="34" charset="0"/>
                        <a:buChar char="•"/>
                      </a:pPr>
                      <a:endParaRPr lang="en-US" sz="1200" b="0" dirty="0"/>
                    </a:p>
                  </a:txBody>
                  <a:tcPr marL="117401" marR="117401"/>
                </a:tc>
                <a:extLst>
                  <a:ext uri="{0D108BD9-81ED-4DB2-BD59-A6C34878D82A}">
                    <a16:rowId xmlns:a16="http://schemas.microsoft.com/office/drawing/2014/main" xmlns="" val="980310613"/>
                  </a:ext>
                </a:extLst>
              </a:tr>
              <a:tr h="0">
                <a:tc>
                  <a:txBody>
                    <a:bodyPr/>
                    <a:lstStyle/>
                    <a:p>
                      <a:r>
                        <a:rPr lang="en-US" sz="1200" b="0" dirty="0"/>
                        <a:t>3:30 PM</a:t>
                      </a:r>
                    </a:p>
                  </a:txBody>
                  <a:tcPr marL="117401" marR="117401"/>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Day 2 Review and Q&amp;A</a:t>
                      </a:r>
                    </a:p>
                  </a:txBody>
                  <a:tcPr marL="117401" marR="117401"/>
                </a:tc>
                <a:tc>
                  <a:txBody>
                    <a:bodyPr/>
                    <a:lstStyle/>
                    <a:p>
                      <a:pPr marL="171450" indent="-171450">
                        <a:buFont typeface="Arial" panose="020B0604020202020204" pitchFamily="34" charset="0"/>
                        <a:buChar char="•"/>
                      </a:pPr>
                      <a:endParaRPr lang="en-US" sz="1200" b="0" dirty="0"/>
                    </a:p>
                  </a:txBody>
                  <a:tcPr marL="117401" marR="117401"/>
                </a:tc>
                <a:extLst>
                  <a:ext uri="{0D108BD9-81ED-4DB2-BD59-A6C34878D82A}">
                    <a16:rowId xmlns:a16="http://schemas.microsoft.com/office/drawing/2014/main" xmlns="" val="2620954547"/>
                  </a:ext>
                </a:extLst>
              </a:tr>
            </a:tbl>
          </a:graphicData>
        </a:graphic>
      </p:graphicFrame>
    </p:spTree>
    <p:extLst>
      <p:ext uri="{BB962C8B-B14F-4D97-AF65-F5344CB8AC3E}">
        <p14:creationId xmlns:p14="http://schemas.microsoft.com/office/powerpoint/2010/main" val="4004696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lue_Overlay-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56" y="-6615"/>
            <a:ext cx="9238955" cy="5199072"/>
          </a:xfrm>
          <a:prstGeom prst="rect">
            <a:avLst/>
          </a:prstGeom>
        </p:spPr>
      </p:pic>
      <p:sp>
        <p:nvSpPr>
          <p:cNvPr id="3" name="TextBox 2"/>
          <p:cNvSpPr txBox="1"/>
          <p:nvPr/>
        </p:nvSpPr>
        <p:spPr>
          <a:xfrm>
            <a:off x="4479652" y="4816155"/>
            <a:ext cx="3880489" cy="215444"/>
          </a:xfrm>
          <a:prstGeom prst="rect">
            <a:avLst/>
          </a:prstGeom>
          <a:noFill/>
        </p:spPr>
        <p:txBody>
          <a:bodyPr wrap="none" rtlCol="0">
            <a:sp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800" i="0" kern="1200" dirty="0">
                <a:solidFill>
                  <a:srgbClr val="87898D"/>
                </a:solidFill>
                <a:latin typeface="Helvetica"/>
                <a:ea typeface="+mn-ea"/>
                <a:cs typeface="Helvetica"/>
              </a:rPr>
              <a:t>© 2016 Huron Consulting Group. All rights reserved. Proprietary and confidential.</a:t>
            </a:r>
          </a:p>
        </p:txBody>
      </p:sp>
      <p:sp>
        <p:nvSpPr>
          <p:cNvPr id="4" name="Slide Number Placeholder 5"/>
          <p:cNvSpPr txBox="1">
            <a:spLocks/>
          </p:cNvSpPr>
          <p:nvPr/>
        </p:nvSpPr>
        <p:spPr>
          <a:xfrm>
            <a:off x="8448321" y="4710685"/>
            <a:ext cx="453813" cy="349255"/>
          </a:xfrm>
          <a:prstGeom prst="rect">
            <a:avLst/>
          </a:prstGeom>
        </p:spPr>
        <p:txBody>
          <a:bodyPr vert="horz" lIns="91440" tIns="45720" rIns="91440" bIns="45720" rtlCol="0" anchor="ctr"/>
          <a:lstStyle>
            <a:defPPr>
              <a:defRPr lang="en-US"/>
            </a:defPPr>
            <a:lvl1pPr marL="0" algn="ctr" defTabSz="457200" rtl="0" eaLnBrk="1" latinLnBrk="0" hangingPunct="1">
              <a:defRPr sz="1000" b="1" kern="1200">
                <a:solidFill>
                  <a:schemeClr val="bg1"/>
                </a:solidFill>
                <a:latin typeface="Arial Narrow"/>
                <a:ea typeface="+mn-ea"/>
                <a:cs typeface="Arial Narrow"/>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BC2BB75-7FD5-1B49-B5CA-3D0A144D81C6}" type="slidenum">
              <a:rPr lang="en-US" sz="1200" b="1" i="0" smtClean="0">
                <a:solidFill>
                  <a:srgbClr val="1D9AA6"/>
                </a:solidFill>
                <a:latin typeface="Helvetica"/>
                <a:cs typeface="Helvetica"/>
              </a:rPr>
              <a:pPr/>
              <a:t>6</a:t>
            </a:fld>
            <a:endParaRPr lang="en-US" sz="1200" b="1" i="0" dirty="0">
              <a:solidFill>
                <a:srgbClr val="1D9AA6"/>
              </a:solidFill>
              <a:latin typeface="Helvetica"/>
              <a:cs typeface="Helvetica"/>
            </a:endParaRPr>
          </a:p>
        </p:txBody>
      </p:sp>
      <p:sp>
        <p:nvSpPr>
          <p:cNvPr id="5" name="Text Placeholder 12"/>
          <p:cNvSpPr txBox="1">
            <a:spLocks/>
          </p:cNvSpPr>
          <p:nvPr/>
        </p:nvSpPr>
        <p:spPr>
          <a:xfrm>
            <a:off x="522601" y="1973311"/>
            <a:ext cx="4618741" cy="651606"/>
          </a:xfrm>
          <a:prstGeom prst="rect">
            <a:avLst/>
          </a:prstGeom>
        </p:spPr>
        <p:txBody>
          <a:bodyPr/>
          <a:lstStyle>
            <a:lvl1pPr marL="0" indent="0" algn="l" defTabSz="457200" rtl="0" eaLnBrk="1" latinLnBrk="0" hangingPunct="1">
              <a:spcBef>
                <a:spcPct val="20000"/>
              </a:spcBef>
              <a:buFont typeface="Arial"/>
              <a:buNone/>
              <a:defRPr sz="3200" b="1" kern="1200" baseline="0">
                <a:solidFill>
                  <a:schemeClr val="bg1"/>
                </a:solidFill>
                <a:latin typeface="Helvetica"/>
                <a:ea typeface="+mn-ea"/>
                <a:cs typeface="Helvetica"/>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Click Overview</a:t>
            </a:r>
          </a:p>
        </p:txBody>
      </p:sp>
    </p:spTree>
    <p:extLst>
      <p:ext uri="{BB962C8B-B14F-4D97-AF65-F5344CB8AC3E}">
        <p14:creationId xmlns:p14="http://schemas.microsoft.com/office/powerpoint/2010/main" val="719399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4599" y="181361"/>
            <a:ext cx="8030478" cy="651606"/>
          </a:xfrm>
        </p:spPr>
        <p:txBody>
          <a:bodyPr/>
          <a:lstStyle/>
          <a:p>
            <a:r>
              <a:rPr lang="en-US" dirty="0"/>
              <a:t>Huron IACUC Overview</a:t>
            </a:r>
          </a:p>
        </p:txBody>
      </p:sp>
      <p:sp>
        <p:nvSpPr>
          <p:cNvPr id="4" name="Text Placeholder 3"/>
          <p:cNvSpPr>
            <a:spLocks noGrp="1"/>
          </p:cNvSpPr>
          <p:nvPr>
            <p:ph type="body" idx="4294967295"/>
          </p:nvPr>
        </p:nvSpPr>
        <p:spPr>
          <a:xfrm>
            <a:off x="261257" y="741587"/>
            <a:ext cx="8791303" cy="4104733"/>
          </a:xfrm>
          <a:prstGeom prst="rect">
            <a:avLst/>
          </a:prstGeom>
        </p:spPr>
        <p:txBody>
          <a:bodyPr/>
          <a:lstStyle/>
          <a:p>
            <a:r>
              <a:rPr lang="en-US" sz="1800" dirty="0"/>
              <a:t>Built on the Huron Click</a:t>
            </a:r>
            <a:r>
              <a:rPr lang="en-US" sz="1800" baseline="30000" dirty="0"/>
              <a:t>®</a:t>
            </a:r>
            <a:r>
              <a:rPr lang="en-US" sz="1800" dirty="0"/>
              <a:t> Portal platform</a:t>
            </a:r>
          </a:p>
          <a:p>
            <a:pPr lvl="1"/>
            <a:r>
              <a:rPr lang="en-US" sz="1600" i="1" dirty="0"/>
              <a:t>Enables adaptation of forms and workflow processes to customer's needs</a:t>
            </a:r>
          </a:p>
          <a:p>
            <a:r>
              <a:rPr lang="en-US" sz="1800" dirty="0"/>
              <a:t>Incorporates design elements from industry experts</a:t>
            </a:r>
          </a:p>
          <a:p>
            <a:pPr lvl="1"/>
            <a:r>
              <a:rPr lang="en-US" sz="1600" i="1" dirty="0"/>
              <a:t>Designed in conjunction with a Customer Advisory Board and internal Product Advisory Committee </a:t>
            </a:r>
            <a:r>
              <a:rPr lang="en-US" sz="1600" dirty="0"/>
              <a:t> </a:t>
            </a:r>
          </a:p>
          <a:p>
            <a:r>
              <a:rPr lang="en-US" sz="1800" dirty="0"/>
              <a:t>Provides infrastructure for a reusable library of substances and procedures</a:t>
            </a:r>
          </a:p>
          <a:p>
            <a:pPr lvl="1"/>
            <a:r>
              <a:rPr lang="en-US" sz="1600" i="1" dirty="0"/>
              <a:t>Streamlines protocol construction; eliminates data inconsistency</a:t>
            </a:r>
          </a:p>
          <a:p>
            <a:pPr lvl="1"/>
            <a:r>
              <a:rPr lang="en-US" sz="1600" i="1" dirty="0"/>
              <a:t>Using the standard library, creating and sharing the research team library</a:t>
            </a:r>
            <a:endParaRPr lang="en-US" sz="1600" dirty="0"/>
          </a:p>
          <a:p>
            <a:r>
              <a:rPr lang="en-US" sz="1800" dirty="0"/>
              <a:t>Tracks regulatory compliance such as approved departures from the Guide, training requirements, concerns and deficiencies tracking, semiannual evaluations, and regulatory reporting requirements</a:t>
            </a:r>
          </a:p>
          <a:p>
            <a:pPr lvl="1"/>
            <a:r>
              <a:rPr lang="en-US" sz="1600" i="1" dirty="0"/>
              <a:t>Helps your organization reduce risk of noncompliance</a:t>
            </a:r>
          </a:p>
        </p:txBody>
      </p:sp>
    </p:spTree>
    <p:extLst>
      <p:ext uri="{BB962C8B-B14F-4D97-AF65-F5344CB8AC3E}">
        <p14:creationId xmlns:p14="http://schemas.microsoft.com/office/powerpoint/2010/main" val="2488974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4599" y="181361"/>
            <a:ext cx="8030478" cy="651606"/>
          </a:xfrm>
        </p:spPr>
        <p:txBody>
          <a:bodyPr/>
          <a:lstStyle/>
          <a:p>
            <a:r>
              <a:rPr lang="en-US" dirty="0"/>
              <a:t>Submissions and Review Types</a:t>
            </a:r>
          </a:p>
        </p:txBody>
      </p:sp>
      <p:sp>
        <p:nvSpPr>
          <p:cNvPr id="7" name="Content Placeholder 3"/>
          <p:cNvSpPr txBox="1">
            <a:spLocks/>
          </p:cNvSpPr>
          <p:nvPr/>
        </p:nvSpPr>
        <p:spPr>
          <a:xfrm>
            <a:off x="2024337" y="736848"/>
            <a:ext cx="4959668" cy="601862"/>
          </a:xfrm>
          <a:prstGeom prst="rect">
            <a:avLst/>
          </a:prstGeom>
        </p:spPr>
        <p:txBody>
          <a:bodyPr vert="horz"/>
          <a:lstStyle>
            <a:lvl1pPr marL="171450"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1pPr>
            <a:lvl2pPr marL="403225"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2pPr>
            <a:lvl3pPr marL="627063" indent="-171450" algn="l" defTabSz="457200" rtl="0" eaLnBrk="1" latinLnBrk="0" hangingPunct="1">
              <a:spcBef>
                <a:spcPct val="20000"/>
              </a:spcBef>
              <a:buClr>
                <a:schemeClr val="accent1"/>
              </a:buClr>
              <a:buFont typeface="Arial"/>
              <a:buChar char="•"/>
              <a:defRPr sz="1200" kern="1200">
                <a:solidFill>
                  <a:schemeClr val="tx2"/>
                </a:solidFill>
                <a:latin typeface="+mn-lt"/>
                <a:ea typeface="+mn-ea"/>
                <a:cs typeface="+mn-cs"/>
              </a:defRPr>
            </a:lvl3pPr>
            <a:lvl4pPr marL="860425" indent="-171450" algn="l" defTabSz="457200" rtl="0" eaLnBrk="1" latinLnBrk="0" hangingPunct="1">
              <a:spcBef>
                <a:spcPct val="20000"/>
              </a:spcBef>
              <a:buClr>
                <a:schemeClr val="accent1"/>
              </a:buClr>
              <a:buFont typeface="Lucida Grande"/>
              <a:buChar char="-"/>
              <a:defRPr sz="1200" kern="1200">
                <a:solidFill>
                  <a:schemeClr val="tx2"/>
                </a:solidFill>
                <a:latin typeface="+mn-lt"/>
                <a:ea typeface="+mn-ea"/>
                <a:cs typeface="+mn-cs"/>
              </a:defRPr>
            </a:lvl4pPr>
            <a:lvl5pPr marL="2057400" indent="-228600" algn="l" defTabSz="457200" rtl="0" eaLnBrk="1" latinLnBrk="0" hangingPunct="1">
              <a:spcBef>
                <a:spcPct val="20000"/>
              </a:spcBef>
              <a:buFont typeface="Arial"/>
              <a:buChar char="»"/>
              <a:defRPr sz="1100" kern="1200">
                <a:solidFill>
                  <a:schemeClr val="bg2">
                    <a:lumMod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60747" indent="-260747" eaLnBrk="0" fontAlgn="ctr" hangingPunct="0">
              <a:spcAft>
                <a:spcPct val="0"/>
              </a:spcAft>
              <a:buFont typeface="Wingdings" pitchFamily="2" charset="2"/>
              <a:buChar char="§"/>
            </a:pPr>
            <a:endParaRPr lang="en-US" sz="1400" kern="0" dirty="0">
              <a:ea typeface="ＭＳ Ｐゴシック" pitchFamily="-106" charset="-128"/>
              <a:cs typeface="Arial Narrow"/>
            </a:endParaRPr>
          </a:p>
          <a:p>
            <a:pPr marL="0" indent="0" eaLnBrk="0" fontAlgn="ctr" hangingPunct="0">
              <a:spcAft>
                <a:spcPct val="0"/>
              </a:spcAft>
              <a:buNone/>
            </a:pPr>
            <a:r>
              <a:rPr lang="en-US" sz="1400" kern="0" dirty="0">
                <a:ea typeface="ＭＳ Ｐゴシック" pitchFamily="-106" charset="-128"/>
                <a:cs typeface="Arial Narrow"/>
              </a:rPr>
              <a:t>Pre-review, Designated Member Review, and Full Committee Review</a:t>
            </a:r>
          </a:p>
        </p:txBody>
      </p:sp>
      <p:sp>
        <p:nvSpPr>
          <p:cNvPr id="8" name="Rectangle 7"/>
          <p:cNvSpPr/>
          <p:nvPr/>
        </p:nvSpPr>
        <p:spPr>
          <a:xfrm>
            <a:off x="557011" y="1028700"/>
            <a:ext cx="1385888" cy="60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Protocol</a:t>
            </a:r>
          </a:p>
        </p:txBody>
      </p:sp>
      <p:sp>
        <p:nvSpPr>
          <p:cNvPr id="9" name="Rectangle 8"/>
          <p:cNvSpPr/>
          <p:nvPr/>
        </p:nvSpPr>
        <p:spPr>
          <a:xfrm>
            <a:off x="557011" y="1921669"/>
            <a:ext cx="1385888" cy="60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Amendment</a:t>
            </a:r>
          </a:p>
        </p:txBody>
      </p:sp>
      <p:sp>
        <p:nvSpPr>
          <p:cNvPr id="10" name="Content Placeholder 3"/>
          <p:cNvSpPr txBox="1">
            <a:spLocks/>
          </p:cNvSpPr>
          <p:nvPr/>
        </p:nvSpPr>
        <p:spPr>
          <a:xfrm>
            <a:off x="1996987" y="1897272"/>
            <a:ext cx="4819174" cy="643607"/>
          </a:xfrm>
          <a:prstGeom prst="rect">
            <a:avLst/>
          </a:prstGeom>
        </p:spPr>
        <p:txBody>
          <a:bodyPr vert="horz"/>
          <a:lstStyle>
            <a:defPPr>
              <a:defRPr lang="en-US"/>
            </a:defPPr>
            <a:lvl1pPr marL="347663" indent="-347663" eaLnBrk="0" fontAlgn="ctr" hangingPunct="0">
              <a:spcBef>
                <a:spcPct val="20000"/>
              </a:spcBef>
              <a:spcAft>
                <a:spcPct val="0"/>
              </a:spcAft>
              <a:buClr>
                <a:schemeClr val="accent1"/>
              </a:buClr>
              <a:buFont typeface="Wingdings" pitchFamily="2" charset="2"/>
              <a:buChar char="§"/>
              <a:defRPr kern="0">
                <a:solidFill>
                  <a:schemeClr val="tx2"/>
                </a:solidFill>
                <a:latin typeface="Arial Narrow"/>
                <a:ea typeface="ＭＳ Ｐゴシック" pitchFamily="-106" charset="-128"/>
                <a:cs typeface="Arial Narrow"/>
              </a:defRPr>
            </a:lvl1pPr>
            <a:lvl2pPr marL="403225" indent="-171450">
              <a:spcBef>
                <a:spcPct val="20000"/>
              </a:spcBef>
              <a:buClr>
                <a:schemeClr val="accent1"/>
              </a:buClr>
              <a:buFont typeface="Lucida Grande"/>
              <a:buChar char="-"/>
              <a:defRPr sz="1200">
                <a:solidFill>
                  <a:schemeClr val="tx2"/>
                </a:solidFill>
              </a:defRPr>
            </a:lvl2pPr>
            <a:lvl3pPr marL="627063" indent="-171450">
              <a:spcBef>
                <a:spcPct val="20000"/>
              </a:spcBef>
              <a:buClr>
                <a:schemeClr val="accent1"/>
              </a:buClr>
              <a:buFont typeface="Arial"/>
              <a:buChar char="•"/>
              <a:defRPr sz="1200">
                <a:solidFill>
                  <a:schemeClr val="tx2"/>
                </a:solidFill>
              </a:defRPr>
            </a:lvl3pPr>
            <a:lvl4pPr marL="860425" indent="-171450">
              <a:spcBef>
                <a:spcPct val="20000"/>
              </a:spcBef>
              <a:buClr>
                <a:schemeClr val="accent1"/>
              </a:buClr>
              <a:buFont typeface="Lucida Grande"/>
              <a:buChar char="-"/>
              <a:defRPr sz="1200">
                <a:solidFill>
                  <a:schemeClr val="tx2"/>
                </a:solidFill>
              </a:defRPr>
            </a:lvl4pPr>
            <a:lvl5pPr marL="2057400" indent="-228600">
              <a:spcBef>
                <a:spcPct val="20000"/>
              </a:spcBef>
              <a:buFont typeface="Arial"/>
              <a:buChar char="»"/>
              <a:defRPr sz="1100">
                <a:solidFill>
                  <a:schemeClr val="bg2">
                    <a:lumMod val="50000"/>
                  </a:schemeClr>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indent="0">
              <a:buNone/>
            </a:pPr>
            <a:r>
              <a:rPr lang="en-US" sz="1400" dirty="0">
                <a:latin typeface="+mn-lt"/>
              </a:rPr>
              <a:t>Pre-review, Administrative Review, Designated Member Review, Full Committee Review</a:t>
            </a:r>
          </a:p>
        </p:txBody>
      </p:sp>
      <p:sp>
        <p:nvSpPr>
          <p:cNvPr id="11" name="Rectangle 10"/>
          <p:cNvSpPr/>
          <p:nvPr/>
        </p:nvSpPr>
        <p:spPr>
          <a:xfrm>
            <a:off x="557011" y="2957512"/>
            <a:ext cx="1385888" cy="60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Annual Review</a:t>
            </a:r>
          </a:p>
        </p:txBody>
      </p:sp>
      <p:sp>
        <p:nvSpPr>
          <p:cNvPr id="12" name="Content Placeholder 3"/>
          <p:cNvSpPr txBox="1">
            <a:spLocks/>
          </p:cNvSpPr>
          <p:nvPr/>
        </p:nvSpPr>
        <p:spPr>
          <a:xfrm>
            <a:off x="1996986" y="2800756"/>
            <a:ext cx="6938007" cy="1013598"/>
          </a:xfrm>
          <a:prstGeom prst="rect">
            <a:avLst/>
          </a:prstGeom>
        </p:spPr>
        <p:txBody>
          <a:bodyPr vert="horz"/>
          <a:lstStyle>
            <a:defPPr>
              <a:defRPr lang="en-US"/>
            </a:defPPr>
            <a:lvl1pPr marL="347663" indent="-347663" eaLnBrk="0" fontAlgn="ctr" hangingPunct="0">
              <a:spcBef>
                <a:spcPct val="20000"/>
              </a:spcBef>
              <a:spcAft>
                <a:spcPct val="0"/>
              </a:spcAft>
              <a:buClr>
                <a:schemeClr val="accent1"/>
              </a:buClr>
              <a:buFont typeface="Wingdings" pitchFamily="2" charset="2"/>
              <a:buChar char="§"/>
              <a:defRPr kern="0">
                <a:solidFill>
                  <a:schemeClr val="tx2"/>
                </a:solidFill>
                <a:latin typeface="Arial Narrow"/>
                <a:ea typeface="ＭＳ Ｐゴシック" pitchFamily="-106" charset="-128"/>
                <a:cs typeface="Arial Narrow"/>
              </a:defRPr>
            </a:lvl1pPr>
            <a:lvl2pPr marL="403225" indent="-171450">
              <a:spcBef>
                <a:spcPct val="20000"/>
              </a:spcBef>
              <a:buClr>
                <a:schemeClr val="accent1"/>
              </a:buClr>
              <a:buFont typeface="Lucida Grande"/>
              <a:buChar char="-"/>
              <a:defRPr sz="1200">
                <a:solidFill>
                  <a:schemeClr val="tx2"/>
                </a:solidFill>
              </a:defRPr>
            </a:lvl2pPr>
            <a:lvl3pPr marL="627063" indent="-171450">
              <a:spcBef>
                <a:spcPct val="20000"/>
              </a:spcBef>
              <a:buClr>
                <a:schemeClr val="accent1"/>
              </a:buClr>
              <a:buFont typeface="Arial"/>
              <a:buChar char="•"/>
              <a:defRPr sz="1200">
                <a:solidFill>
                  <a:schemeClr val="tx2"/>
                </a:solidFill>
              </a:defRPr>
            </a:lvl3pPr>
            <a:lvl4pPr marL="860425" indent="-171450">
              <a:spcBef>
                <a:spcPct val="20000"/>
              </a:spcBef>
              <a:buClr>
                <a:schemeClr val="accent1"/>
              </a:buClr>
              <a:buFont typeface="Lucida Grande"/>
              <a:buChar char="-"/>
              <a:defRPr sz="1200">
                <a:solidFill>
                  <a:schemeClr val="tx2"/>
                </a:solidFill>
              </a:defRPr>
            </a:lvl4pPr>
            <a:lvl5pPr marL="2057400" indent="-228600">
              <a:spcBef>
                <a:spcPct val="20000"/>
              </a:spcBef>
              <a:buFont typeface="Arial"/>
              <a:buChar char="»"/>
              <a:defRPr sz="1100">
                <a:solidFill>
                  <a:schemeClr val="bg2">
                    <a:lumMod val="50000"/>
                  </a:schemeClr>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indent="0">
              <a:buNone/>
            </a:pPr>
            <a:r>
              <a:rPr lang="en-US" sz="1400" dirty="0">
                <a:latin typeface="+mn-lt"/>
              </a:rPr>
              <a:t>Pre-review, Administrative Review, Designated Member Review, and Full Committee Review</a:t>
            </a:r>
          </a:p>
          <a:p>
            <a:pPr marL="0" indent="0">
              <a:buNone/>
            </a:pPr>
            <a:r>
              <a:rPr lang="en-US" sz="1400" dirty="0">
                <a:latin typeface="+mn-lt"/>
              </a:rPr>
              <a:t>*Institution determines whether Annual Reviews are required for all protocols or just for protocols that include USDA-covered species (DoD sponsored research requires Annual Reviews)</a:t>
            </a:r>
          </a:p>
        </p:txBody>
      </p:sp>
      <p:sp>
        <p:nvSpPr>
          <p:cNvPr id="13" name="Rectangle 12"/>
          <p:cNvSpPr/>
          <p:nvPr/>
        </p:nvSpPr>
        <p:spPr>
          <a:xfrm>
            <a:off x="557011" y="4000500"/>
            <a:ext cx="1385888" cy="607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Triennial Review</a:t>
            </a:r>
          </a:p>
        </p:txBody>
      </p:sp>
      <p:sp>
        <p:nvSpPr>
          <p:cNvPr id="14" name="Content Placeholder 3"/>
          <p:cNvSpPr txBox="1">
            <a:spLocks/>
          </p:cNvSpPr>
          <p:nvPr/>
        </p:nvSpPr>
        <p:spPr>
          <a:xfrm>
            <a:off x="2010050" y="3981726"/>
            <a:ext cx="4819174" cy="742950"/>
          </a:xfrm>
          <a:prstGeom prst="rect">
            <a:avLst/>
          </a:prstGeom>
        </p:spPr>
        <p:txBody>
          <a:bodyPr vert="horz"/>
          <a:lstStyle>
            <a:defPPr>
              <a:defRPr lang="en-US"/>
            </a:defPPr>
            <a:lvl1pPr marL="347663" indent="-347663" eaLnBrk="0" fontAlgn="ctr" hangingPunct="0">
              <a:spcBef>
                <a:spcPct val="20000"/>
              </a:spcBef>
              <a:spcAft>
                <a:spcPct val="0"/>
              </a:spcAft>
              <a:buClr>
                <a:schemeClr val="accent1"/>
              </a:buClr>
              <a:buFont typeface="Wingdings" pitchFamily="2" charset="2"/>
              <a:buChar char="§"/>
              <a:defRPr kern="0">
                <a:solidFill>
                  <a:schemeClr val="tx2"/>
                </a:solidFill>
                <a:latin typeface="Arial Narrow"/>
                <a:ea typeface="ＭＳ Ｐゴシック" pitchFamily="-106" charset="-128"/>
                <a:cs typeface="Arial Narrow"/>
              </a:defRPr>
            </a:lvl1pPr>
            <a:lvl2pPr marL="403225" indent="-171450">
              <a:spcBef>
                <a:spcPct val="20000"/>
              </a:spcBef>
              <a:buClr>
                <a:schemeClr val="accent1"/>
              </a:buClr>
              <a:buFont typeface="Lucida Grande"/>
              <a:buChar char="-"/>
              <a:defRPr sz="1200">
                <a:solidFill>
                  <a:schemeClr val="tx2"/>
                </a:solidFill>
              </a:defRPr>
            </a:lvl2pPr>
            <a:lvl3pPr marL="627063" indent="-171450">
              <a:spcBef>
                <a:spcPct val="20000"/>
              </a:spcBef>
              <a:buClr>
                <a:schemeClr val="accent1"/>
              </a:buClr>
              <a:buFont typeface="Arial"/>
              <a:buChar char="•"/>
              <a:defRPr sz="1200">
                <a:solidFill>
                  <a:schemeClr val="tx2"/>
                </a:solidFill>
              </a:defRPr>
            </a:lvl3pPr>
            <a:lvl4pPr marL="860425" indent="-171450">
              <a:spcBef>
                <a:spcPct val="20000"/>
              </a:spcBef>
              <a:buClr>
                <a:schemeClr val="accent1"/>
              </a:buClr>
              <a:buFont typeface="Lucida Grande"/>
              <a:buChar char="-"/>
              <a:defRPr sz="1200">
                <a:solidFill>
                  <a:schemeClr val="tx2"/>
                </a:solidFill>
              </a:defRPr>
            </a:lvl4pPr>
            <a:lvl5pPr marL="2057400" indent="-228600">
              <a:spcBef>
                <a:spcPct val="20000"/>
              </a:spcBef>
              <a:buFont typeface="Arial"/>
              <a:buChar char="»"/>
              <a:defRPr sz="1100">
                <a:solidFill>
                  <a:schemeClr val="bg2">
                    <a:lumMod val="50000"/>
                  </a:schemeClr>
                </a:solidFill>
              </a:defRPr>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indent="0">
              <a:buNone/>
            </a:pPr>
            <a:r>
              <a:rPr lang="en-US" sz="1400" dirty="0">
                <a:latin typeface="+mn-lt"/>
              </a:rPr>
              <a:t>Pre-review, Administrative Review, Designated Member Review, and Full Committee Review</a:t>
            </a:r>
          </a:p>
        </p:txBody>
      </p:sp>
    </p:spTree>
    <p:extLst>
      <p:ext uri="{BB962C8B-B14F-4D97-AF65-F5344CB8AC3E}">
        <p14:creationId xmlns:p14="http://schemas.microsoft.com/office/powerpoint/2010/main" val="3031817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4599" y="272801"/>
            <a:ext cx="8030478" cy="651606"/>
          </a:xfrm>
        </p:spPr>
        <p:txBody>
          <a:bodyPr/>
          <a:lstStyle/>
          <a:p>
            <a:r>
              <a:rPr lang="en-US" dirty="0"/>
              <a:t>Regulatory compliance tracking</a:t>
            </a:r>
          </a:p>
        </p:txBody>
      </p:sp>
      <p:pic>
        <p:nvPicPr>
          <p:cNvPr id="7" name="Picture 6" descr="people_white-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1290" y="1397123"/>
            <a:ext cx="379530" cy="315010"/>
          </a:xfrm>
          <a:prstGeom prst="rect">
            <a:avLst/>
          </a:prstGeom>
        </p:spPr>
      </p:pic>
      <p:sp>
        <p:nvSpPr>
          <p:cNvPr id="5" name="Text Placeholder 7"/>
          <p:cNvSpPr txBox="1">
            <a:spLocks/>
          </p:cNvSpPr>
          <p:nvPr/>
        </p:nvSpPr>
        <p:spPr>
          <a:xfrm>
            <a:off x="256546" y="776178"/>
            <a:ext cx="8646154" cy="5003649"/>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000" dirty="0"/>
              <a:t>Approved Departures from the </a:t>
            </a:r>
            <a:r>
              <a:rPr lang="en-US" sz="2000" u="sng" dirty="0"/>
              <a:t>Guide for the Care and Use of Laboratory Animals</a:t>
            </a:r>
            <a:r>
              <a:rPr lang="en-US" sz="2000" dirty="0"/>
              <a:t> </a:t>
            </a:r>
          </a:p>
          <a:p>
            <a:pPr lvl="1"/>
            <a:r>
              <a:rPr lang="en-US" sz="1600" i="1" dirty="0"/>
              <a:t>Ensures compliance with federal regulations</a:t>
            </a:r>
            <a:endParaRPr lang="en-US" sz="2000" dirty="0"/>
          </a:p>
          <a:p>
            <a:r>
              <a:rPr lang="en-US" sz="2000" dirty="0"/>
              <a:t>Training requirements for researchers, IACUC staff, and IACUC members</a:t>
            </a:r>
          </a:p>
          <a:p>
            <a:pPr lvl="1" fontAlgn="ctr"/>
            <a:r>
              <a:rPr lang="en-US" sz="1600" i="1" dirty="0"/>
              <a:t>Ability to match research personnel to specific procedures on the protocol </a:t>
            </a:r>
          </a:p>
          <a:p>
            <a:pPr lvl="1" fontAlgn="ctr"/>
            <a:r>
              <a:rPr lang="en-US" sz="1600" i="1" dirty="0"/>
              <a:t>Integration Toolkit for AALAS and CITI</a:t>
            </a:r>
            <a:endParaRPr lang="en-US" sz="2000" dirty="0"/>
          </a:p>
          <a:p>
            <a:r>
              <a:rPr lang="en-US" sz="2000" dirty="0"/>
              <a:t>Concerns &amp; Deficiencies Management</a:t>
            </a:r>
          </a:p>
          <a:p>
            <a:pPr lvl="1"/>
            <a:r>
              <a:rPr lang="en-US" sz="1600" i="1" dirty="0"/>
              <a:t>Ensures compliance with federal regulations</a:t>
            </a:r>
            <a:endParaRPr lang="en-US" sz="2000" dirty="0"/>
          </a:p>
          <a:p>
            <a:r>
              <a:rPr lang="en-US" sz="2000" dirty="0"/>
              <a:t>Semi-Annual Evaluations &amp; Post-Approval Monitoring</a:t>
            </a:r>
          </a:p>
          <a:p>
            <a:pPr lvl="1"/>
            <a:r>
              <a:rPr lang="en-US" sz="1600" i="1" dirty="0"/>
              <a:t>Ensures compliance with federal regulations</a:t>
            </a:r>
            <a:endParaRPr lang="en-US" sz="2000" dirty="0"/>
          </a:p>
          <a:p>
            <a:pPr fontAlgn="ctr"/>
            <a:r>
              <a:rPr lang="en-US" sz="2000" dirty="0"/>
              <a:t>Reports</a:t>
            </a:r>
          </a:p>
          <a:p>
            <a:pPr lvl="1" fontAlgn="ctr"/>
            <a:r>
              <a:rPr lang="en-US" sz="1600" i="1" dirty="0"/>
              <a:t>Assists with regulatory reporting requirements</a:t>
            </a:r>
            <a:endParaRPr lang="en-US" sz="1600" dirty="0"/>
          </a:p>
          <a:p>
            <a:pPr lvl="1"/>
            <a:endParaRPr lang="en-US" sz="1600" dirty="0"/>
          </a:p>
        </p:txBody>
      </p:sp>
    </p:spTree>
    <p:extLst>
      <p:ext uri="{BB962C8B-B14F-4D97-AF65-F5344CB8AC3E}">
        <p14:creationId xmlns:p14="http://schemas.microsoft.com/office/powerpoint/2010/main" val="16450359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271&quot;&gt;&lt;/object&gt;&lt;object type=&quot;2&quot; unique_id=&quot;10272&quot;&gt;&lt;object type=&quot;3&quot; unique_id=&quot;10273&quot;&gt;&lt;property id=&quot;20148&quot; value=&quot;5&quot;/&gt;&lt;property id=&quot;20300&quot; value=&quot;Slide 1&quot;/&gt;&lt;property id=&quot;20307&quot; value=&quot;258&quot;/&gt;&lt;/object&gt;&lt;object type=&quot;3&quot; unique_id=&quot;10277&quot;&gt;&lt;property id=&quot;20148&quot; value=&quot;5&quot;/&gt;&lt;property id=&quot;20300&quot; value=&quot;Slide 43&quot;/&gt;&lt;property id=&quot;20307&quot; value=&quot;260&quot;/&gt;&lt;/object&gt;&lt;object type=&quot;3&quot; unique_id=&quot;10377&quot;&gt;&lt;property id=&quot;20148&quot; value=&quot;5&quot;/&gt;&lt;property id=&quot;20300&quot; value=&quot;Slide 3&quot;/&gt;&lt;property id=&quot;20307&quot; value=&quot;264&quot;/&gt;&lt;/object&gt;&lt;object type=&quot;3&quot; unique_id=&quot;11699&quot;&gt;&lt;property id=&quot;20148&quot; value=&quot;5&quot;/&gt;&lt;property id=&quot;20300&quot; value=&quot;Slide 2 - &amp;quot;Akash Chakravarty&amp;quot;&quot;/&gt;&lt;property id=&quot;20307&quot; value=&quot;272&quot;/&gt;&lt;/object&gt;&lt;object type=&quot;3&quot; unique_id=&quot;11913&quot;&gt;&lt;property id=&quot;20148&quot; value=&quot;5&quot;/&gt;&lt;property id=&quot;20300&quot; value=&quot;Slide 4&quot;/&gt;&lt;property id=&quot;20307&quot; value=&quot;274&quot;/&gt;&lt;/object&gt;&lt;object type=&quot;3&quot; unique_id=&quot;11914&quot;&gt;&lt;property id=&quot;20148&quot; value=&quot;5&quot;/&gt;&lt;property id=&quot;20300&quot; value=&quot;Slide 5&quot;/&gt;&lt;property id=&quot;20307&quot; value=&quot;275&quot;/&gt;&lt;/object&gt;&lt;object type=&quot;3&quot; unique_id=&quot;11915&quot;&gt;&lt;property id=&quot;20148&quot; value=&quot;5&quot;/&gt;&lt;property id=&quot;20300&quot; value=&quot;Slide 6&quot;/&gt;&lt;property id=&quot;20307&quot; value=&quot;276&quot;/&gt;&lt;/object&gt;&lt;object type=&quot;3&quot; unique_id=&quot;11916&quot;&gt;&lt;property id=&quot;20148&quot; value=&quot;5&quot;/&gt;&lt;property id=&quot;20300&quot; value=&quot;Slide 7&quot;/&gt;&lt;property id=&quot;20307&quot; value=&quot;277&quot;/&gt;&lt;/object&gt;&lt;object type=&quot;3&quot; unique_id=&quot;11917&quot;&gt;&lt;property id=&quot;20148&quot; value=&quot;5&quot;/&gt;&lt;property id=&quot;20300&quot; value=&quot;Slide 9&quot;/&gt;&lt;property id=&quot;20307&quot; value=&quot;278&quot;/&gt;&lt;/object&gt;&lt;object type=&quot;3&quot; unique_id=&quot;11918&quot;&gt;&lt;property id=&quot;20148&quot; value=&quot;5&quot;/&gt;&lt;property id=&quot;20300&quot; value=&quot;Slide 10&quot;/&gt;&lt;property id=&quot;20307&quot; value=&quot;279&quot;/&gt;&lt;/object&gt;&lt;object type=&quot;3&quot; unique_id=&quot;12051&quot;&gt;&lt;property id=&quot;20148&quot; value=&quot;5&quot;/&gt;&lt;property id=&quot;20300&quot; value=&quot;Slide 11&quot;/&gt;&lt;property id=&quot;20307&quot; value=&quot;281&quot;/&gt;&lt;/object&gt;&lt;object type=&quot;3&quot; unique_id=&quot;12052&quot;&gt;&lt;property id=&quot;20148&quot; value=&quot;5&quot;/&gt;&lt;property id=&quot;20300&quot; value=&quot;Slide 12&quot;/&gt;&lt;property id=&quot;20307&quot; value=&quot;282&quot;/&gt;&lt;/object&gt;&lt;object type=&quot;3&quot; unique_id=&quot;12162&quot;&gt;&lt;property id=&quot;20148&quot; value=&quot;5&quot;/&gt;&lt;property id=&quot;20300&quot; value=&quot;Slide 13&quot;/&gt;&lt;property id=&quot;20307&quot; value=&quot;285&quot;/&gt;&lt;/object&gt;&lt;object type=&quot;3&quot; unique_id=&quot;12822&quot;&gt;&lt;property id=&quot;20148&quot; value=&quot;5&quot;/&gt;&lt;property id=&quot;20300&quot; value=&quot;Slide 8&quot;/&gt;&lt;property id=&quot;20307&quot; value=&quot;287&quot;/&gt;&lt;/object&gt;&lt;object type=&quot;3&quot; unique_id=&quot;12823&quot;&gt;&lt;property id=&quot;20148&quot; value=&quot;5&quot;/&gt;&lt;property id=&quot;20300&quot; value=&quot;Slide 14&quot;/&gt;&lt;property id=&quot;20307&quot; value=&quot;286&quot;/&gt;&lt;/object&gt;&lt;object type=&quot;3&quot; unique_id=&quot;12824&quot;&gt;&lt;property id=&quot;20148&quot; value=&quot;5&quot;/&gt;&lt;property id=&quot;20300&quot; value=&quot;Slide 15&quot;/&gt;&lt;property id=&quot;20307&quot; value=&quot;288&quot;/&gt;&lt;/object&gt;&lt;object type=&quot;3&quot; unique_id=&quot;12825&quot;&gt;&lt;property id=&quot;20148&quot; value=&quot;5&quot;/&gt;&lt;property id=&quot;20300&quot; value=&quot;Slide 16&quot;/&gt;&lt;property id=&quot;20307&quot; value=&quot;289&quot;/&gt;&lt;/object&gt;&lt;object type=&quot;3&quot; unique_id=&quot;12826&quot;&gt;&lt;property id=&quot;20148&quot; value=&quot;5&quot;/&gt;&lt;property id=&quot;20300&quot; value=&quot;Slide 17&quot;/&gt;&lt;property id=&quot;20307&quot; value=&quot;290&quot;/&gt;&lt;/object&gt;&lt;object type=&quot;3&quot; unique_id=&quot;12827&quot;&gt;&lt;property id=&quot;20148&quot; value=&quot;5&quot;/&gt;&lt;property id=&quot;20300&quot; value=&quot;Slide 18&quot;/&gt;&lt;property id=&quot;20307&quot; value=&quot;293&quot;/&gt;&lt;/object&gt;&lt;object type=&quot;3&quot; unique_id=&quot;12828&quot;&gt;&lt;property id=&quot;20148&quot; value=&quot;5&quot;/&gt;&lt;property id=&quot;20300&quot; value=&quot;Slide 19&quot;/&gt;&lt;property id=&quot;20307&quot; value=&quot;291&quot;/&gt;&lt;/object&gt;&lt;object type=&quot;3&quot; unique_id=&quot;12829&quot;&gt;&lt;property id=&quot;20148&quot; value=&quot;5&quot;/&gt;&lt;property id=&quot;20300&quot; value=&quot;Slide 20&quot;/&gt;&lt;property id=&quot;20307&quot; value=&quot;294&quot;/&gt;&lt;/object&gt;&lt;object type=&quot;3&quot; unique_id=&quot;12830&quot;&gt;&lt;property id=&quot;20148&quot; value=&quot;5&quot;/&gt;&lt;property id=&quot;20300&quot; value=&quot;Slide 21&quot;/&gt;&lt;property id=&quot;20307&quot; value=&quot;295&quot;/&gt;&lt;/object&gt;&lt;object type=&quot;3&quot; unique_id=&quot;12831&quot;&gt;&lt;property id=&quot;20148&quot; value=&quot;5&quot;/&gt;&lt;property id=&quot;20300&quot; value=&quot;Slide 22&quot;/&gt;&lt;property id=&quot;20307&quot; value=&quot;296&quot;/&gt;&lt;/object&gt;&lt;object type=&quot;3&quot; unique_id=&quot;12832&quot;&gt;&lt;property id=&quot;20148&quot; value=&quot;5&quot;/&gt;&lt;property id=&quot;20300&quot; value=&quot;Slide 23&quot;/&gt;&lt;property id=&quot;20307&quot; value=&quot;303&quot;/&gt;&lt;/object&gt;&lt;object type=&quot;3&quot; unique_id=&quot;12833&quot;&gt;&lt;property id=&quot;20148&quot; value=&quot;5&quot;/&gt;&lt;property id=&quot;20300&quot; value=&quot;Slide 24&quot;/&gt;&lt;property id=&quot;20307&quot; value=&quot;301&quot;/&gt;&lt;/object&gt;&lt;object type=&quot;3&quot; unique_id=&quot;12834&quot;&gt;&lt;property id=&quot;20148&quot; value=&quot;5&quot;/&gt;&lt;property id=&quot;20300&quot; value=&quot;Slide 25&quot;/&gt;&lt;property id=&quot;20307&quot; value=&quot;299&quot;/&gt;&lt;/object&gt;&lt;object type=&quot;3&quot; unique_id=&quot;12835&quot;&gt;&lt;property id=&quot;20148&quot; value=&quot;5&quot;/&gt;&lt;property id=&quot;20300&quot; value=&quot;Slide 26&quot;/&gt;&lt;property id=&quot;20307&quot; value=&quot;297&quot;/&gt;&lt;/object&gt;&lt;object type=&quot;3&quot; unique_id=&quot;12836&quot;&gt;&lt;property id=&quot;20148&quot; value=&quot;5&quot;/&gt;&lt;property id=&quot;20300&quot; value=&quot;Slide 27&quot;/&gt;&lt;property id=&quot;20307&quot; value=&quot;304&quot;/&gt;&lt;/object&gt;&lt;object type=&quot;3&quot; unique_id=&quot;12837&quot;&gt;&lt;property id=&quot;20148&quot; value=&quot;5&quot;/&gt;&lt;property id=&quot;20300&quot; value=&quot;Slide 28&quot;/&gt;&lt;property id=&quot;20307&quot; value=&quot;302&quot;/&gt;&lt;/object&gt;&lt;object type=&quot;3&quot; unique_id=&quot;12838&quot;&gt;&lt;property id=&quot;20148&quot; value=&quot;5&quot;/&gt;&lt;property id=&quot;20300&quot; value=&quot;Slide 29&quot;/&gt;&lt;property id=&quot;20307&quot; value=&quot;305&quot;/&gt;&lt;/object&gt;&lt;object type=&quot;3&quot; unique_id=&quot;12839&quot;&gt;&lt;property id=&quot;20148&quot; value=&quot;5&quot;/&gt;&lt;property id=&quot;20300&quot; value=&quot;Slide 30&quot;/&gt;&lt;property id=&quot;20307&quot; value=&quot;306&quot;/&gt;&lt;/object&gt;&lt;object type=&quot;3&quot; unique_id=&quot;12840&quot;&gt;&lt;property id=&quot;20148&quot; value=&quot;5&quot;/&gt;&lt;property id=&quot;20300&quot; value=&quot;Slide 31&quot;/&gt;&lt;property id=&quot;20307&quot; value=&quot;307&quot;/&gt;&lt;/object&gt;&lt;object type=&quot;3&quot; unique_id=&quot;12841&quot;&gt;&lt;property id=&quot;20148&quot; value=&quot;5&quot;/&gt;&lt;property id=&quot;20300&quot; value=&quot;Slide 32&quot;/&gt;&lt;property id=&quot;20307&quot; value=&quot;308&quot;/&gt;&lt;/object&gt;&lt;object type=&quot;3&quot; unique_id=&quot;12842&quot;&gt;&lt;property id=&quot;20148&quot; value=&quot;5&quot;/&gt;&lt;property id=&quot;20300&quot; value=&quot;Slide 33&quot;/&gt;&lt;property id=&quot;20307&quot; value=&quot;300&quot;/&gt;&lt;/object&gt;&lt;object type=&quot;3&quot; unique_id=&quot;12843&quot;&gt;&lt;property id=&quot;20148&quot; value=&quot;5&quot;/&gt;&lt;property id=&quot;20300&quot; value=&quot;Slide 34&quot;/&gt;&lt;property id=&quot;20307&quot; value=&quot;298&quot;/&gt;&lt;/object&gt;&lt;object type=&quot;3&quot; unique_id=&quot;12844&quot;&gt;&lt;property id=&quot;20148&quot; value=&quot;5&quot;/&gt;&lt;property id=&quot;20300&quot; value=&quot;Slide 35&quot;/&gt;&lt;property id=&quot;20307&quot; value=&quot;309&quot;/&gt;&lt;/object&gt;&lt;object type=&quot;3&quot; unique_id=&quot;12845&quot;&gt;&lt;property id=&quot;20148&quot; value=&quot;5&quot;/&gt;&lt;property id=&quot;20300&quot; value=&quot;Slide 36&quot;/&gt;&lt;property id=&quot;20307&quot; value=&quot;310&quot;/&gt;&lt;/object&gt;&lt;object type=&quot;3&quot; unique_id=&quot;12846&quot;&gt;&lt;property id=&quot;20148&quot; value=&quot;5&quot;/&gt;&lt;property id=&quot;20300&quot; value=&quot;Slide 37&quot;/&gt;&lt;property id=&quot;20307&quot; value=&quot;311&quot;/&gt;&lt;/object&gt;&lt;object type=&quot;3&quot; unique_id=&quot;12847&quot;&gt;&lt;property id=&quot;20148&quot; value=&quot;5&quot;/&gt;&lt;property id=&quot;20300&quot; value=&quot;Slide 38&quot;/&gt;&lt;property id=&quot;20307&quot; value=&quot;312&quot;/&gt;&lt;/object&gt;&lt;object type=&quot;3&quot; unique_id=&quot;12848&quot;&gt;&lt;property id=&quot;20148&quot; value=&quot;5&quot;/&gt;&lt;property id=&quot;20300&quot; value=&quot;Slide 39&quot;/&gt;&lt;property id=&quot;20307&quot; value=&quot;313&quot;/&gt;&lt;/object&gt;&lt;object type=&quot;3&quot; unique_id=&quot;12849&quot;&gt;&lt;property id=&quot;20148&quot; value=&quot;5&quot;/&gt;&lt;property id=&quot;20300&quot; value=&quot;Slide 40&quot;/&gt;&lt;property id=&quot;20307&quot; value=&quot;314&quot;/&gt;&lt;/object&gt;&lt;object type=&quot;3&quot; unique_id=&quot;12850&quot;&gt;&lt;property id=&quot;20148&quot; value=&quot;5&quot;/&gt;&lt;property id=&quot;20300&quot; value=&quot;Slide 41&quot;/&gt;&lt;property id=&quot;20307&quot; value=&quot;315&quot;/&gt;&lt;/object&gt;&lt;object type=&quot;3&quot; unique_id=&quot;12851&quot;&gt;&lt;property id=&quot;20148&quot; value=&quot;5&quot;/&gt;&lt;property id=&quot;20300&quot; value=&quot;Slide 42&quot;/&gt;&lt;property id=&quot;20307&quot; value=&quot;316&quot;/&gt;&lt;/object&gt;&lt;/object&gt;&lt;/object&gt;&lt;/database&gt;"/>
  <p:tag name="SECTOMILLISECCONVERTED" val="1"/>
</p:tagLst>
</file>

<file path=ppt/theme/theme1.xml><?xml version="1.0" encoding="utf-8"?>
<a:theme xmlns:a="http://schemas.openxmlformats.org/drawingml/2006/main" name="Office Theme">
  <a:themeElements>
    <a:clrScheme name="Huron Palette">
      <a:dk1>
        <a:srgbClr val="3B3C3E"/>
      </a:dk1>
      <a:lt1>
        <a:sysClr val="window" lastClr="FFFFFF"/>
      </a:lt1>
      <a:dk2>
        <a:srgbClr val="3B3C3E"/>
      </a:dk2>
      <a:lt2>
        <a:srgbClr val="FFFFFF"/>
      </a:lt2>
      <a:accent1>
        <a:srgbClr val="09304F"/>
      </a:accent1>
      <a:accent2>
        <a:srgbClr val="1C9AA6"/>
      </a:accent2>
      <a:accent3>
        <a:srgbClr val="8CB63C"/>
      </a:accent3>
      <a:accent4>
        <a:srgbClr val="E7204C"/>
      </a:accent4>
      <a:accent5>
        <a:srgbClr val="EA7B1A"/>
      </a:accent5>
      <a:accent6>
        <a:srgbClr val="F7AD1A"/>
      </a:accent6>
      <a:hlink>
        <a:srgbClr val="09304F"/>
      </a:hlink>
      <a:folHlink>
        <a:srgbClr val="EA7B1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C48234C3F07C940A68DD80541EB650D" ma:contentTypeVersion="1" ma:contentTypeDescription="Create a new document." ma:contentTypeScope="" ma:versionID="c847028e29227f29dccc456bf4165d3d">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5BDD03-43F4-4B86-A1C6-8391EB20973D}">
  <ds:schemaRefs>
    <ds:schemaRef ds:uri="http://schemas.microsoft.com/sharepoint/v3"/>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C9EC3E0D-5838-4B4D-B069-559682E74D2D}">
  <ds:schemaRefs>
    <ds:schemaRef ds:uri="http://schemas.microsoft.com/sharepoint/v3/contenttype/forms"/>
  </ds:schemaRefs>
</ds:datastoreItem>
</file>

<file path=customXml/itemProps3.xml><?xml version="1.0" encoding="utf-8"?>
<ds:datastoreItem xmlns:ds="http://schemas.openxmlformats.org/officeDocument/2006/customXml" ds:itemID="{A073A8C7-6B37-4B4B-8438-D174CB6153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4203</TotalTime>
  <Words>2370</Words>
  <Application>Microsoft Office PowerPoint</Application>
  <PresentationFormat>On-screen Show (16:9)</PresentationFormat>
  <Paragraphs>447</Paragraphs>
  <Slides>42</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42</vt:i4>
      </vt:variant>
    </vt:vector>
  </HeadingPairs>
  <TitlesOfParts>
    <vt:vector size="52" baseType="lpstr">
      <vt:lpstr>ＭＳ Ｐゴシック</vt:lpstr>
      <vt:lpstr>Arial</vt:lpstr>
      <vt:lpstr>Arial Narrow</vt:lpstr>
      <vt:lpstr>Calibri</vt:lpstr>
      <vt:lpstr>Helvetica</vt:lpstr>
      <vt:lpstr>Helvetica Light</vt:lpstr>
      <vt:lpstr>Lucida Grande</vt:lpstr>
      <vt:lpstr>Times New Roman</vt:lpstr>
      <vt:lpstr>Wingdings</vt:lpstr>
      <vt:lpstr>Office Theme</vt:lpstr>
      <vt:lpstr>PowerPoint Presentation</vt:lpstr>
      <vt:lpstr>Monika Vishnubhakat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Huron Consulting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Tamara Dohan</dc:creator>
  <cp:lastModifiedBy>Seim, Gaby</cp:lastModifiedBy>
  <cp:revision>117</cp:revision>
  <cp:lastPrinted>2017-01-06T15:31:58Z</cp:lastPrinted>
  <dcterms:created xsi:type="dcterms:W3CDTF">2016-01-21T17:39:28Z</dcterms:created>
  <dcterms:modified xsi:type="dcterms:W3CDTF">2018-04-11T03:36:34Z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0x0101007C48234C3F07C940A68DD80541EB650D</vt:lpwstr>
  </property>
</Properties>
</file>