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09728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954" y="78"/>
      </p:cViewPr>
      <p:guideLst>
        <p:guide orient="horz" pos="2160"/>
        <p:guide pos="34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130426"/>
            <a:ext cx="932688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3886200"/>
            <a:ext cx="768096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4594-EC8D-49FA-8829-958DADF90BB4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8035-5888-4F1D-89AE-AFCFADAA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3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4594-EC8D-49FA-8829-958DADF90BB4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8035-5888-4F1D-89AE-AFCFADAA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5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274639"/>
            <a:ext cx="24688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274639"/>
            <a:ext cx="722376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4594-EC8D-49FA-8829-958DADF90BB4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8035-5888-4F1D-89AE-AFCFADAA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22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24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4594-EC8D-49FA-8829-958DADF90BB4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8035-5888-4F1D-89AE-AFCFADAA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0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4594-EC8D-49FA-8829-958DADF90BB4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8035-5888-4F1D-89AE-AFCFADAA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600201"/>
            <a:ext cx="484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1600201"/>
            <a:ext cx="48463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4594-EC8D-49FA-8829-958DADF90BB4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8035-5888-4F1D-89AE-AFCFADAA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6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4594-EC8D-49FA-8829-958DADF90BB4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8035-5888-4F1D-89AE-AFCFADAA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3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4594-EC8D-49FA-8829-958DADF90BB4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8035-5888-4F1D-89AE-AFCFADAA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70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4594-EC8D-49FA-8829-958DADF90BB4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8035-5888-4F1D-89AE-AFCFADAA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58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4594-EC8D-49FA-8829-958DADF90BB4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8035-5888-4F1D-89AE-AFCFADAA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61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4594-EC8D-49FA-8829-958DADF90BB4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8035-5888-4F1D-89AE-AFCFADAA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6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600201"/>
            <a:ext cx="9875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14594-EC8D-49FA-8829-958DADF90BB4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6356351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48035-5888-4F1D-89AE-AFCFADAA6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98" y="1232449"/>
            <a:ext cx="10342889" cy="5367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83567" y="127829"/>
            <a:ext cx="5868061" cy="523220"/>
          </a:xfrm>
          <a:prstGeom prst="rect">
            <a:avLst/>
          </a:prstGeom>
          <a:solidFill>
            <a:srgbClr val="E8D3A2"/>
          </a:solidFill>
        </p:spPr>
        <p:txBody>
          <a:bodyPr wrap="square" rtlCol="0">
            <a:spAutoFit/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>
                <a:solidFill>
                  <a:srgbClr val="33006F"/>
                </a:solidFill>
                <a:latin typeface="Calibri"/>
                <a:ea typeface="ＭＳ Ｐゴシック" panose="020B0600070205080204" pitchFamily="34" charset="-128"/>
              </a:rPr>
              <a:t>Making Sense of Animal # Adjustments</a:t>
            </a:r>
            <a:endParaRPr lang="en-US" sz="2800" b="1" dirty="0">
              <a:solidFill>
                <a:srgbClr val="33006F"/>
              </a:solidFill>
              <a:latin typeface="Calibri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8269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48234C3F07C940A68DD80541EB650D" ma:contentTypeVersion="1" ma:contentTypeDescription="Create a new document." ma:contentTypeScope="" ma:versionID="c847028e29227f29dccc456bf4165d3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079A3CB-4843-45E6-99BB-A6F13A8DDA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C91BA1-E4F7-476C-8E08-938FE7A979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D04554-28E5-4367-9F7F-794FEADA3C8E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Company>Huron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Monika Vishnubhakat</dc:creator>
  <cp:lastModifiedBy>Seim, Gaby</cp:lastModifiedBy>
  <cp:revision>2</cp:revision>
  <dcterms:created xsi:type="dcterms:W3CDTF">2016-09-20T18:10:12Z</dcterms:created>
  <dcterms:modified xsi:type="dcterms:W3CDTF">2018-04-11T03:39:55Z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0x0101007C48234C3F07C940A68DD80541EB650D</vt:lpwstr>
  </property>
</Properties>
</file>