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3" r:id="rId2"/>
    <p:sldId id="264" r:id="rId3"/>
    <p:sldId id="265" r:id="rId4"/>
    <p:sldId id="267" r:id="rId5"/>
    <p:sldId id="268" r:id="rId6"/>
  </p:sldIdLst>
  <p:sldSz cx="12192000" cy="6858000"/>
  <p:notesSz cx="6900863" cy="9291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758" y="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20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908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8425" y="0"/>
            <a:ext cx="29908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5F4CB-8D3D-4D1C-A828-AFF4C2404266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3575" y="1162050"/>
            <a:ext cx="5573713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0563" y="4471988"/>
            <a:ext cx="5519737" cy="3657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6500"/>
            <a:ext cx="29908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8425" y="8826500"/>
            <a:ext cx="29908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1BACD-02E1-4C38-BFD0-B24A524C2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25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600200"/>
            <a:ext cx="9753600" cy="4156788"/>
          </a:xfrm>
        </p:spPr>
        <p:txBody>
          <a:bodyPr vert="eaVert"/>
          <a:lstStyle>
            <a:lvl2pPr>
              <a:defRPr sz="3000"/>
            </a:lvl2pPr>
            <a:lvl3pPr>
              <a:defRPr sz="2800"/>
            </a:lvl3pPr>
            <a:lvl4pPr>
              <a:defRPr sz="26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34400" y="1004050"/>
            <a:ext cx="2438400" cy="5088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004050"/>
            <a:ext cx="7112000" cy="5088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394719"/>
            <a:ext cx="9728720" cy="13970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2893297"/>
            <a:ext cx="9728720" cy="1538744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4775200" cy="449580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4775200" cy="449580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968188"/>
            <a:ext cx="9741160" cy="6466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758" y="1732343"/>
            <a:ext cx="478975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6758" y="2372106"/>
            <a:ext cx="4789759" cy="3806047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32343"/>
            <a:ext cx="480431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72106"/>
            <a:ext cx="4804315" cy="3796717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924645"/>
            <a:ext cx="3401484" cy="1063690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1681" y="915315"/>
            <a:ext cx="6083561" cy="520648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6759" y="1988335"/>
            <a:ext cx="3413925" cy="418774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7306" y="4834887"/>
            <a:ext cx="9069355" cy="54741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4866" y="995081"/>
            <a:ext cx="9106677" cy="37683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7306" y="5400963"/>
            <a:ext cx="9069355" cy="777421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030945"/>
            <a:ext cx="9753600" cy="601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46662" dir="2115817" algn="ctr" rotWithShape="0">
              <a:schemeClr val="tx1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779500"/>
            <a:ext cx="9753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46662" dir="2115817" algn="ctr" rotWithShape="0">
              <a:schemeClr val="tx1">
                <a:alpha val="74998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6366" y="45480"/>
            <a:ext cx="2171212" cy="9553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09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09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09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09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09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09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09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-109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ＭＳ Ｐゴシック" pitchFamily="-109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bg1"/>
          </a:solidFill>
          <a:latin typeface="+mn-lt"/>
          <a:ea typeface="ＭＳ Ｐゴシック" pitchFamily="-109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  <a:ea typeface="ＭＳ Ｐゴシック" pitchFamily="-109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  <a:ea typeface="ＭＳ Ｐゴシック" pitchFamily="-109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-109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-109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-109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Turn:</a:t>
            </a:r>
            <a:br>
              <a:rPr lang="en-US" dirty="0" smtClean="0"/>
            </a:br>
            <a:r>
              <a:rPr lang="en-US" dirty="0" smtClean="0"/>
              <a:t>The Story of Your Name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Please find a partner to practice this activity along with Kat.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Turn:</a:t>
            </a:r>
            <a:br>
              <a:rPr lang="en-US" dirty="0" smtClean="0"/>
            </a:br>
            <a:r>
              <a:rPr lang="en-US" dirty="0" smtClean="0"/>
              <a:t>3 </a:t>
            </a:r>
            <a:r>
              <a:rPr lang="en-US" dirty="0" smtClean="0"/>
              <a:t>Random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Please </a:t>
            </a:r>
            <a:r>
              <a:rPr lang="en-US" dirty="0"/>
              <a:t>find a partner to practice this activity along with Kat.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584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Spine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Platform</a:t>
            </a:r>
          </a:p>
          <a:p>
            <a:pPr lvl="1"/>
            <a:r>
              <a:rPr lang="en-US" sz="2200" dirty="0"/>
              <a:t>One upon a time…</a:t>
            </a:r>
          </a:p>
          <a:p>
            <a:pPr lvl="1"/>
            <a:r>
              <a:rPr lang="en-US" sz="2200" dirty="0"/>
              <a:t>Every day</a:t>
            </a:r>
            <a:r>
              <a:rPr lang="en-US" sz="2200" dirty="0" smtClean="0"/>
              <a:t>…</a:t>
            </a:r>
          </a:p>
          <a:p>
            <a:r>
              <a:rPr lang="en-US" sz="2200" dirty="0" smtClean="0"/>
              <a:t>Catalyst</a:t>
            </a:r>
          </a:p>
          <a:p>
            <a:pPr lvl="1"/>
            <a:r>
              <a:rPr lang="en-US" sz="2200" dirty="0" smtClean="0"/>
              <a:t>But one day…</a:t>
            </a:r>
          </a:p>
          <a:p>
            <a:r>
              <a:rPr lang="en-US" sz="2200" dirty="0" smtClean="0"/>
              <a:t>Consequences</a:t>
            </a:r>
          </a:p>
          <a:p>
            <a:pPr lvl="1"/>
            <a:r>
              <a:rPr lang="en-US" sz="2200" dirty="0" smtClean="0"/>
              <a:t>Because of that…, because of that…, because of that…</a:t>
            </a:r>
          </a:p>
          <a:p>
            <a:r>
              <a:rPr lang="en-US" sz="2200" dirty="0" smtClean="0"/>
              <a:t>Climax</a:t>
            </a:r>
          </a:p>
          <a:p>
            <a:pPr lvl="1"/>
            <a:r>
              <a:rPr lang="en-US" sz="1800" dirty="0" smtClean="0"/>
              <a:t>Until finally…</a:t>
            </a:r>
          </a:p>
          <a:p>
            <a:r>
              <a:rPr lang="en-US" sz="2200" dirty="0" smtClean="0"/>
              <a:t>Resolution</a:t>
            </a:r>
          </a:p>
          <a:p>
            <a:pPr lvl="1"/>
            <a:r>
              <a:rPr lang="en-US" sz="1800" dirty="0" smtClean="0"/>
              <a:t>Ever since then…</a:t>
            </a:r>
          </a:p>
          <a:p>
            <a:pPr lvl="1"/>
            <a:r>
              <a:rPr lang="en-US" sz="1800" dirty="0" smtClean="0"/>
              <a:t>(And the moral is…)</a:t>
            </a:r>
          </a:p>
        </p:txBody>
      </p:sp>
    </p:spTree>
    <p:extLst>
      <p:ext uri="{BB962C8B-B14F-4D97-AF65-F5344CB8AC3E}">
        <p14:creationId xmlns:p14="http://schemas.microsoft.com/office/powerpoint/2010/main" val="2550523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Turn:</a:t>
            </a:r>
            <a:br>
              <a:rPr lang="en-US" dirty="0" smtClean="0"/>
            </a:br>
            <a:r>
              <a:rPr lang="en-US" dirty="0" smtClean="0"/>
              <a:t>Use the Story Spine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Platform</a:t>
            </a:r>
          </a:p>
          <a:p>
            <a:pPr lvl="1"/>
            <a:r>
              <a:rPr lang="en-US" sz="2200" dirty="0"/>
              <a:t>One upon a time…</a:t>
            </a:r>
          </a:p>
          <a:p>
            <a:pPr lvl="1"/>
            <a:r>
              <a:rPr lang="en-US" sz="2200" dirty="0"/>
              <a:t>Every day</a:t>
            </a:r>
            <a:r>
              <a:rPr lang="en-US" sz="2200" dirty="0" smtClean="0"/>
              <a:t>…</a:t>
            </a:r>
          </a:p>
          <a:p>
            <a:r>
              <a:rPr lang="en-US" sz="2200" dirty="0" smtClean="0"/>
              <a:t>Catalyst</a:t>
            </a:r>
          </a:p>
          <a:p>
            <a:pPr lvl="1"/>
            <a:r>
              <a:rPr lang="en-US" sz="2200" dirty="0" smtClean="0"/>
              <a:t>But one day…</a:t>
            </a:r>
          </a:p>
          <a:p>
            <a:r>
              <a:rPr lang="en-US" sz="2200" dirty="0" smtClean="0"/>
              <a:t>Consequences</a:t>
            </a:r>
          </a:p>
          <a:p>
            <a:pPr lvl="1"/>
            <a:r>
              <a:rPr lang="en-US" sz="2200" dirty="0" smtClean="0"/>
              <a:t>Because of that…, because of that…, because of that…</a:t>
            </a:r>
          </a:p>
          <a:p>
            <a:r>
              <a:rPr lang="en-US" sz="2200" dirty="0" smtClean="0"/>
              <a:t>Climax</a:t>
            </a:r>
          </a:p>
          <a:p>
            <a:pPr lvl="1"/>
            <a:r>
              <a:rPr lang="en-US" sz="1800" dirty="0" smtClean="0"/>
              <a:t>Until finally…</a:t>
            </a:r>
          </a:p>
          <a:p>
            <a:r>
              <a:rPr lang="en-US" sz="2200" dirty="0" smtClean="0"/>
              <a:t>Resolution</a:t>
            </a:r>
          </a:p>
          <a:p>
            <a:pPr lvl="1"/>
            <a:r>
              <a:rPr lang="en-US" sz="1800" dirty="0" smtClean="0"/>
              <a:t>Ever since then…</a:t>
            </a:r>
          </a:p>
          <a:p>
            <a:pPr lvl="1"/>
            <a:r>
              <a:rPr lang="en-US" sz="1800" dirty="0" smtClean="0"/>
              <a:t>(And the moral is…)</a:t>
            </a:r>
          </a:p>
        </p:txBody>
      </p:sp>
    </p:spTree>
    <p:extLst>
      <p:ext uri="{BB962C8B-B14F-4D97-AF65-F5344CB8AC3E}">
        <p14:creationId xmlns:p14="http://schemas.microsoft.com/office/powerpoint/2010/main" val="3593804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Turn:</a:t>
            </a:r>
            <a:br>
              <a:rPr lang="en-US" dirty="0" smtClean="0"/>
            </a:br>
            <a:r>
              <a:rPr lang="en-US" dirty="0" smtClean="0"/>
              <a:t>Color Advance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Work with a partner and practice the color/advance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500825"/>
      </p:ext>
    </p:extLst>
  </p:cSld>
  <p:clrMapOvr>
    <a:masterClrMapping/>
  </p:clrMapOvr>
</p:sld>
</file>

<file path=ppt/theme/theme1.xml><?xml version="1.0" encoding="utf-8"?>
<a:theme xmlns:a="http://schemas.openxmlformats.org/drawingml/2006/main" name="webinar_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4553</TotalTime>
  <Words>131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webinar_template</vt:lpstr>
      <vt:lpstr>Your Turn: The Story of Your Name </vt:lpstr>
      <vt:lpstr>Your Turn: 3 Random Words</vt:lpstr>
      <vt:lpstr>The Story Spine</vt:lpstr>
      <vt:lpstr>Your Turn: Use the Story Spine</vt:lpstr>
      <vt:lpstr>Your Turn: Color Advance</vt:lpstr>
    </vt:vector>
  </TitlesOfParts>
  <Company>Research Foundation of SUNY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Enrollment and Wellness Update</dc:title>
  <dc:creator>Christa Taylor</dc:creator>
  <cp:lastModifiedBy>Mattiske, Carolyn</cp:lastModifiedBy>
  <cp:revision>24</cp:revision>
  <dcterms:created xsi:type="dcterms:W3CDTF">2014-11-13T15:23:40Z</dcterms:created>
  <dcterms:modified xsi:type="dcterms:W3CDTF">2016-01-14T21:54:52Z</dcterms:modified>
</cp:coreProperties>
</file>