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>
      <p:cViewPr varScale="1">
        <p:scale>
          <a:sx n="101" d="100"/>
          <a:sy n="101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EE40A-576C-B94D-8136-4C06E6C974B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A76E-3458-4044-B35B-D6A3408B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7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0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9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7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7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5625-2415-634D-871F-C182B5A1CAC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5EA7F-F447-3643-9354-AD49DDA84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8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894D99E-1672-6246-AE13-A38E126A5D2F}"/>
              </a:ext>
            </a:extLst>
          </p:cNvPr>
          <p:cNvSpPr/>
          <p:nvPr/>
        </p:nvSpPr>
        <p:spPr>
          <a:xfrm>
            <a:off x="74048" y="105881"/>
            <a:ext cx="9885270" cy="5679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4A78C6-76E0-3A43-94AE-71E98FC67127}"/>
              </a:ext>
            </a:extLst>
          </p:cNvPr>
          <p:cNvGrpSpPr>
            <a:grpSpLocks noChangeAspect="1"/>
          </p:cNvGrpSpPr>
          <p:nvPr/>
        </p:nvGrpSpPr>
        <p:grpSpPr>
          <a:xfrm>
            <a:off x="127295" y="6789054"/>
            <a:ext cx="4910328" cy="970760"/>
            <a:chOff x="27449" y="-79695"/>
            <a:chExt cx="5201896" cy="92994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F4C9948-F8B4-5141-9984-F02CC11109E4}"/>
                </a:ext>
              </a:extLst>
            </p:cNvPr>
            <p:cNvSpPr/>
            <p:nvPr/>
          </p:nvSpPr>
          <p:spPr>
            <a:xfrm>
              <a:off x="27449" y="-79695"/>
              <a:ext cx="5201896" cy="929945"/>
            </a:xfrm>
            <a:prstGeom prst="rect">
              <a:avLst/>
            </a:prstGeom>
            <a:solidFill>
              <a:srgbClr val="094688"/>
            </a:solidFill>
            <a:ln w="41275">
              <a:solidFill>
                <a:srgbClr val="094688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SUNY_NEW_LOGO_W.eps">
              <a:extLst>
                <a:ext uri="{FF2B5EF4-FFF2-40B4-BE49-F238E27FC236}">
                  <a16:creationId xmlns:a16="http://schemas.microsoft.com/office/drawing/2014/main" id="{8A770506-8FA5-484F-9479-E55CE01BF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61" y="18019"/>
              <a:ext cx="1787737" cy="788360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527A96B6-5BC4-2F45-8528-A94E0EAF3283}"/>
              </a:ext>
            </a:extLst>
          </p:cNvPr>
          <p:cNvSpPr/>
          <p:nvPr/>
        </p:nvSpPr>
        <p:spPr>
          <a:xfrm>
            <a:off x="110289" y="989939"/>
            <a:ext cx="4910488" cy="2906077"/>
          </a:xfrm>
          <a:prstGeom prst="rect">
            <a:avLst/>
          </a:prstGeom>
          <a:noFill/>
          <a:ln w="38100">
            <a:solidFill>
              <a:srgbClr val="0946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E7E342B4-C027-A94B-9D99-9576D085977B}"/>
              </a:ext>
            </a:extLst>
          </p:cNvPr>
          <p:cNvSpPr txBox="1"/>
          <p:nvPr/>
        </p:nvSpPr>
        <p:spPr>
          <a:xfrm>
            <a:off x="127295" y="171197"/>
            <a:ext cx="459929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Name: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Company Name]</a:t>
            </a:r>
            <a:b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Website: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Company Website]</a:t>
            </a: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6954BE93-17CE-9F45-AC37-4F26D39E8F26}"/>
              </a:ext>
            </a:extLst>
          </p:cNvPr>
          <p:cNvSpPr txBox="1"/>
          <p:nvPr/>
        </p:nvSpPr>
        <p:spPr>
          <a:xfrm>
            <a:off x="5053994" y="160947"/>
            <a:ext cx="471179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 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Company Lead Full Name]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Email/Ph: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Company Lead Email and Phone]</a:t>
            </a: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CCB49400-EB88-0E4E-8407-D751C563472C}"/>
              </a:ext>
            </a:extLst>
          </p:cNvPr>
          <p:cNvSpPr txBox="1"/>
          <p:nvPr/>
        </p:nvSpPr>
        <p:spPr>
          <a:xfrm>
            <a:off x="202425" y="4070674"/>
            <a:ext cx="4814258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RESEARCH AND DEVELOPMENT NEED</a:t>
            </a:r>
          </a:p>
          <a:p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[Briefly describe the project the TAF MVP investment will support. Include timeline and milestones.]</a:t>
            </a:r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08619A7D-7580-9B43-9AF5-1E4D5B105FB6}"/>
              </a:ext>
            </a:extLst>
          </p:cNvPr>
          <p:cNvSpPr txBox="1"/>
          <p:nvPr/>
        </p:nvSpPr>
        <p:spPr>
          <a:xfrm>
            <a:off x="5175018" y="1108610"/>
            <a:ext cx="4411933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COMPANY INTRODUCTION</a:t>
            </a:r>
            <a:b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the mission of the company.]</a:t>
            </a:r>
          </a:p>
          <a:p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Founded: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year company was founded.]</a:t>
            </a:r>
          </a:p>
          <a:p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Number of Employees: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number of employees.]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Facility Description: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[Briefly describe company’s  facilities.]</a:t>
            </a:r>
          </a:p>
          <a:p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 Sales: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current sales </a:t>
            </a:r>
            <a:r>
              <a:rPr lang="en-US" sz="1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volume.]</a:t>
            </a:r>
            <a:endParaRPr 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012CFA-E06F-7C43-99C2-C417EFF5FC88}"/>
              </a:ext>
            </a:extLst>
          </p:cNvPr>
          <p:cNvSpPr/>
          <p:nvPr/>
        </p:nvSpPr>
        <p:spPr>
          <a:xfrm>
            <a:off x="118712" y="3886201"/>
            <a:ext cx="4910488" cy="2906077"/>
          </a:xfrm>
          <a:prstGeom prst="rect">
            <a:avLst/>
          </a:prstGeom>
          <a:noFill/>
          <a:ln w="38100">
            <a:solidFill>
              <a:srgbClr val="0946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E7A544-0550-1944-8189-AD20CC1EAD09}"/>
              </a:ext>
            </a:extLst>
          </p:cNvPr>
          <p:cNvSpPr/>
          <p:nvPr/>
        </p:nvSpPr>
        <p:spPr>
          <a:xfrm>
            <a:off x="5053994" y="980122"/>
            <a:ext cx="4910488" cy="2906077"/>
          </a:xfrm>
          <a:prstGeom prst="rect">
            <a:avLst/>
          </a:prstGeom>
          <a:noFill/>
          <a:ln w="38100">
            <a:solidFill>
              <a:srgbClr val="0946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FBDBC9-131F-AD4E-A6C1-29650ACC19BF}"/>
              </a:ext>
            </a:extLst>
          </p:cNvPr>
          <p:cNvSpPr/>
          <p:nvPr/>
        </p:nvSpPr>
        <p:spPr>
          <a:xfrm>
            <a:off x="5053994" y="3886201"/>
            <a:ext cx="4910488" cy="2906077"/>
          </a:xfrm>
          <a:prstGeom prst="rect">
            <a:avLst/>
          </a:prstGeom>
          <a:noFill/>
          <a:ln w="38100">
            <a:solidFill>
              <a:srgbClr val="0946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6559DC-03DE-4C02-8E16-B0E36FB3D26C}"/>
              </a:ext>
            </a:extLst>
          </p:cNvPr>
          <p:cNvSpPr txBox="1"/>
          <p:nvPr/>
        </p:nvSpPr>
        <p:spPr>
          <a:xfrm>
            <a:off x="5419725" y="7048500"/>
            <a:ext cx="416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[Insert Company Logo Here]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49EBE-09F4-4CE5-83FB-A65C550B9EF0}"/>
              </a:ext>
            </a:extLst>
          </p:cNvPr>
          <p:cNvSpPr/>
          <p:nvPr/>
        </p:nvSpPr>
        <p:spPr>
          <a:xfrm>
            <a:off x="202425" y="1063911"/>
            <a:ext cx="50292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TECHNOLOGY DEVELOPMENT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Technology Overview: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[Insert brief non-confidential description of technology company is commercializing.]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Intellectual Property Protection: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[Describe intellectual </a:t>
            </a:r>
          </a:p>
          <a:p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protection position of technology.]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Stage of Development: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[Indicate technology’s stage of development.]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Value Proposition: </a:t>
            </a:r>
            <a:r>
              <a:rPr lang="en-US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[Describe what value does/will your technology offer to customers.]</a:t>
            </a: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85DA7110-1726-4CB9-9F89-F00D4447B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100" y="3989317"/>
            <a:ext cx="42973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Need/Problem</a:t>
            </a:r>
            <a:r>
              <a:rPr lang="en-US" alt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1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[What is the market and societal problem that will be addressed by the product or service company will commercialize?]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4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 Customer: </a:t>
            </a:r>
            <a:r>
              <a:rPr lang="en-US" altLang="en-US" sz="14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[Who is the target customer segment?]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4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4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Opportunity: </a:t>
            </a:r>
            <a:r>
              <a:rPr lang="en-US" altLang="en-US" sz="14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[Briefly describe the impact the product or service commercialization will have on the target market and society]</a:t>
            </a:r>
          </a:p>
        </p:txBody>
      </p:sp>
    </p:spTree>
    <p:extLst>
      <p:ext uri="{BB962C8B-B14F-4D97-AF65-F5344CB8AC3E}">
        <p14:creationId xmlns:p14="http://schemas.microsoft.com/office/powerpoint/2010/main" val="425370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173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 Gentleman</dc:creator>
  <cp:lastModifiedBy>Stanley-Updyke, Jessica</cp:lastModifiedBy>
  <cp:revision>9</cp:revision>
  <dcterms:created xsi:type="dcterms:W3CDTF">2019-05-10T18:54:12Z</dcterms:created>
  <dcterms:modified xsi:type="dcterms:W3CDTF">2019-11-07T20:13:26Z</dcterms:modified>
</cp:coreProperties>
</file>