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3" r:id="rId5"/>
    <p:sldId id="294" r:id="rId6"/>
    <p:sldId id="308" r:id="rId7"/>
    <p:sldId id="282" r:id="rId8"/>
    <p:sldId id="307" r:id="rId9"/>
    <p:sldId id="309" r:id="rId10"/>
    <p:sldId id="310" r:id="rId11"/>
    <p:sldId id="313" r:id="rId12"/>
    <p:sldId id="312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6748" autoAdjust="0"/>
  </p:normalViewPr>
  <p:slideViewPr>
    <p:cSldViewPr snapToGrid="0" snapToObjects="1">
      <p:cViewPr varScale="1">
        <p:scale>
          <a:sx n="69" d="100"/>
          <a:sy n="69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5C67-5394-A14E-9A38-B1667207FCF3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E2B2-A04B-D142-8F57-BBA693DF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5380-084A-9F41-A79B-DCB69A5DCB27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FF21-C933-034E-8A18-3B504A3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9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47" y="1515014"/>
            <a:ext cx="5910481" cy="41195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93871"/>
            <a:ext cx="5910481" cy="411953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807" y="1493871"/>
            <a:ext cx="5660674" cy="4119535"/>
          </a:xfrm>
        </p:spPr>
        <p:txBody>
          <a:bodyPr lIns="457200" tIns="457200" rIns="457200" bIns="457200" anchor="ctr" anchorCtr="0">
            <a:normAutofit/>
          </a:bodyPr>
          <a:lstStyle>
            <a:lvl1pPr>
              <a:lnSpc>
                <a:spcPct val="80000"/>
              </a:lnSpc>
              <a:defRPr sz="55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Huron-Logo_2_v0_alt_hrzn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505761"/>
            <a:ext cx="2785534" cy="365887"/>
          </a:xfrm>
          <a:solidFill>
            <a:srgbClr val="00558C"/>
          </a:solidFill>
          <a:ln>
            <a:noFill/>
          </a:ln>
        </p:spPr>
        <p:txBody>
          <a:bodyPr lIns="457200" rIns="457200" anchor="ctr">
            <a:normAutofit/>
          </a:bodyPr>
          <a:lstStyle>
            <a:lvl1pPr marL="0" indent="0">
              <a:buFont typeface="Arial"/>
              <a:buNone/>
              <a:defRPr sz="12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AUTHOR NAME  07.18.16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7975" y="6508524"/>
            <a:ext cx="248602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9975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3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417033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5222235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851525" y="0"/>
            <a:ext cx="32924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10" name="Picture 9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383487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4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7175" y="2655888"/>
            <a:ext cx="8645525" cy="38385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310862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4" cy="1970901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56655" y="2437825"/>
            <a:ext cx="8646154" cy="686165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>
                <a:solidFill>
                  <a:schemeClr val="accent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7617" y="2437825"/>
            <a:ext cx="864486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7175" y="3124200"/>
            <a:ext cx="8645525" cy="33706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413144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+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4" cy="1172646"/>
          </a:xfrm>
        </p:spPr>
        <p:txBody>
          <a:bodyPr lIns="91440" tIns="91440" rIns="91440" bIns="91440" anchor="ctr">
            <a:noAutofit/>
          </a:bodyPr>
          <a:lstStyle>
            <a:lvl1pPr>
              <a:lnSpc>
                <a:spcPct val="80000"/>
              </a:lnSpc>
              <a:defRPr sz="3500" cap="all" baseline="0"/>
            </a:lvl1pPr>
          </a:lstStyle>
          <a:p>
            <a:r>
              <a:rPr lang="en-US" dirty="0"/>
              <a:t>INSANELY AWESOME small 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7175" y="1639570"/>
            <a:ext cx="8645525" cy="485530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12358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6655" y="2645690"/>
            <a:ext cx="4200525" cy="38322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4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01873" y="6494876"/>
            <a:ext cx="2741688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pic>
        <p:nvPicPr>
          <p:cNvPr id="8" name="Picture 7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702284" y="2655100"/>
            <a:ext cx="4200525" cy="382281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59876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O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7" t="19322"/>
          <a:stretch/>
        </p:blipFill>
        <p:spPr>
          <a:xfrm>
            <a:off x="-2" y="1"/>
            <a:ext cx="1547998" cy="138691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0155" y="1857256"/>
            <a:ext cx="7453923" cy="3151521"/>
          </a:xfrm>
        </p:spPr>
        <p:txBody>
          <a:bodyPr lIns="91440" tIns="274320" bIns="274320">
            <a:normAutofit/>
          </a:bodyPr>
          <a:lstStyle>
            <a:lvl1pPr>
              <a:lnSpc>
                <a:spcPct val="80000"/>
              </a:lnSpc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QUO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7" t="19322"/>
          <a:stretch/>
        </p:blipFill>
        <p:spPr>
          <a:xfrm flipH="1" flipV="1">
            <a:off x="7596002" y="5471087"/>
            <a:ext cx="1547998" cy="1386913"/>
          </a:xfrm>
          <a:prstGeom prst="rect">
            <a:avLst/>
          </a:prstGeom>
        </p:spPr>
      </p:pic>
      <p:pic>
        <p:nvPicPr>
          <p:cNvPr id="16" name="Picture 15" descr="Huron-Logo_CMYK_hero_vert_06071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934" y="6559315"/>
            <a:ext cx="1143000" cy="23876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312582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2924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PLACE HEADSHOT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210" y="466924"/>
            <a:ext cx="5042407" cy="197090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5000"/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60210" y="2437825"/>
            <a:ext cx="5050403" cy="686165"/>
          </a:xfrm>
        </p:spPr>
        <p:txBody>
          <a:bodyPr anchor="ctr">
            <a:noAutofit/>
          </a:bodyPr>
          <a:lstStyle>
            <a:lvl1pPr marL="0" indent="0">
              <a:buNone/>
              <a:defRPr sz="1500" b="1" cap="all">
                <a:solidFill>
                  <a:schemeClr val="accent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67906" y="2437825"/>
            <a:ext cx="5042408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60210" y="3131689"/>
            <a:ext cx="5042407" cy="3361981"/>
          </a:xfrm>
        </p:spPr>
        <p:txBody>
          <a:bodyPr lIns="91440" tIns="182880" rIns="91440" bIns="18288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On </a:t>
            </a:r>
            <a:r>
              <a:rPr lang="en-US" dirty="0" err="1"/>
              <a:t>deateri</a:t>
            </a:r>
            <a:r>
              <a:rPr lang="en-US" dirty="0"/>
              <a:t> taste credit </a:t>
            </a:r>
            <a:r>
              <a:rPr lang="en-US" dirty="0" err="1"/>
              <a:t>viverides</a:t>
            </a:r>
            <a:r>
              <a:rPr lang="en-US" dirty="0"/>
              <a:t> </a:t>
            </a:r>
            <a:r>
              <a:rPr lang="en-US" dirty="0" err="1"/>
              <a:t>orum</a:t>
            </a:r>
            <a:r>
              <a:rPr lang="en-US" dirty="0"/>
              <a:t>,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ora</a:t>
            </a:r>
            <a:r>
              <a:rPr lang="en-US" dirty="0"/>
              <a:t> de in </a:t>
            </a:r>
            <a:r>
              <a:rPr lang="en-US" dirty="0" err="1"/>
              <a:t>Etraturat</a:t>
            </a:r>
            <a:r>
              <a:rPr lang="en-US" dirty="0"/>
              <a:t>. Tum </a:t>
            </a:r>
            <a:r>
              <a:rPr lang="en-US" dirty="0" err="1"/>
              <a:t>cate</a:t>
            </a:r>
            <a:r>
              <a:rPr lang="en-US" dirty="0"/>
              <a:t> </a:t>
            </a:r>
            <a:r>
              <a:rPr lang="en-US" dirty="0" err="1"/>
              <a:t>terficiissum</a:t>
            </a:r>
            <a:r>
              <a:rPr lang="en-US" dirty="0"/>
              <a:t> re, </a:t>
            </a:r>
            <a:r>
              <a:rPr lang="en-US" dirty="0" err="1"/>
              <a:t>mulvis</a:t>
            </a:r>
            <a:r>
              <a:rPr lang="en-US" dirty="0"/>
              <a:t> ex mere, se </a:t>
            </a:r>
            <a:r>
              <a:rPr lang="en-US" dirty="0" err="1"/>
              <a:t>prorte</a:t>
            </a:r>
            <a:r>
              <a:rPr lang="en-US" dirty="0"/>
              <a:t>, </a:t>
            </a:r>
            <a:r>
              <a:rPr lang="en-US" dirty="0" err="1"/>
              <a:t>Patilib</a:t>
            </a:r>
            <a:r>
              <a:rPr lang="en-US" dirty="0"/>
              <a:t> </a:t>
            </a:r>
            <a:r>
              <a:rPr lang="en-US" dirty="0" err="1"/>
              <a:t>ulicondit</a:t>
            </a:r>
            <a:r>
              <a:rPr lang="en-US" dirty="0"/>
              <a:t>, </a:t>
            </a:r>
            <a:r>
              <a:rPr lang="en-US" dirty="0" err="1"/>
              <a:t>misti</a:t>
            </a:r>
            <a:r>
              <a:rPr lang="en-US" dirty="0"/>
              <a:t>, </a:t>
            </a:r>
            <a:r>
              <a:rPr lang="en-US" dirty="0" err="1"/>
              <a:t>nostrudam</a:t>
            </a:r>
            <a:r>
              <a:rPr lang="en-US" dirty="0"/>
              <a:t> in </a:t>
            </a:r>
            <a:r>
              <a:rPr lang="en-US" dirty="0" err="1"/>
              <a:t>vili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; non </a:t>
            </a:r>
            <a:r>
              <a:rPr lang="en-US" dirty="0" err="1"/>
              <a:t>tre</a:t>
            </a:r>
            <a:r>
              <a:rPr lang="en-US" dirty="0"/>
              <a:t> cum </a:t>
            </a:r>
            <a:r>
              <a:rPr lang="en-US" dirty="0" err="1"/>
              <a:t>culum</a:t>
            </a:r>
            <a:r>
              <a:rPr lang="en-US" dirty="0"/>
              <a:t> ta, </a:t>
            </a:r>
            <a:r>
              <a:rPr lang="en-US" dirty="0" err="1"/>
              <a:t>simis</a:t>
            </a:r>
            <a:r>
              <a:rPr lang="en-US" dirty="0"/>
              <a:t> </a:t>
            </a:r>
            <a:r>
              <a:rPr lang="en-US" dirty="0" err="1"/>
              <a:t>cupio</a:t>
            </a:r>
            <a:r>
              <a:rPr lang="en-US" dirty="0"/>
              <a:t>, Ti. </a:t>
            </a:r>
            <a:r>
              <a:rPr lang="en-US" dirty="0" err="1"/>
              <a:t>Etrunum</a:t>
            </a:r>
            <a:r>
              <a:rPr lang="en-US" dirty="0"/>
              <a:t>. Races </a:t>
            </a:r>
            <a:r>
              <a:rPr lang="en-US" dirty="0" err="1"/>
              <a:t>dem</a:t>
            </a:r>
            <a:r>
              <a:rPr lang="en-US" dirty="0"/>
              <a:t>, sum </a:t>
            </a:r>
            <a:r>
              <a:rPr lang="en-US" dirty="0" err="1"/>
              <a:t>moverum</a:t>
            </a:r>
            <a:r>
              <a:rPr lang="en-US" dirty="0"/>
              <a:t> </a:t>
            </a:r>
            <a:r>
              <a:rPr lang="en-US" dirty="0" err="1"/>
              <a:t>ignoc</a:t>
            </a:r>
            <a:r>
              <a:rPr lang="en-US" dirty="0"/>
              <a:t>, </a:t>
            </a:r>
            <a:r>
              <a:rPr lang="en-US" dirty="0" err="1"/>
              <a:t>octam</a:t>
            </a:r>
            <a:r>
              <a:rPr lang="en-US" dirty="0"/>
              <a:t> </a:t>
            </a:r>
            <a:r>
              <a:rPr lang="en-US" dirty="0" err="1"/>
              <a:t>hicae</a:t>
            </a:r>
            <a:r>
              <a:rPr lang="en-US" dirty="0"/>
              <a:t> </a:t>
            </a:r>
            <a:r>
              <a:rPr lang="en-US" dirty="0" err="1"/>
              <a:t>cultorum</a:t>
            </a:r>
            <a:r>
              <a:rPr lang="en-US" dirty="0"/>
              <a:t>. On </a:t>
            </a:r>
            <a:r>
              <a:rPr lang="en-US" dirty="0" err="1"/>
              <a:t>deateri</a:t>
            </a:r>
            <a:r>
              <a:rPr lang="en-US" dirty="0"/>
              <a:t> taste credit </a:t>
            </a:r>
            <a:r>
              <a:rPr lang="en-US" dirty="0" err="1"/>
              <a:t>viverides</a:t>
            </a:r>
            <a:r>
              <a:rPr lang="en-US" dirty="0"/>
              <a:t> </a:t>
            </a:r>
            <a:r>
              <a:rPr lang="en-US" dirty="0" err="1"/>
              <a:t>orum</a:t>
            </a:r>
            <a:r>
              <a:rPr lang="en-US" dirty="0"/>
              <a:t>,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ora</a:t>
            </a:r>
            <a:r>
              <a:rPr lang="en-US" dirty="0"/>
              <a:t> de in </a:t>
            </a:r>
            <a:r>
              <a:rPr lang="en-US" dirty="0" err="1"/>
              <a:t>Etraturat</a:t>
            </a:r>
            <a:r>
              <a:rPr lang="en-US" dirty="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JANE DOE</a:t>
            </a:r>
          </a:p>
          <a:p>
            <a:pPr lvl="0"/>
            <a:r>
              <a:rPr lang="en-US" dirty="0"/>
              <a:t>Head of Business Development</a:t>
            </a:r>
          </a:p>
          <a:p>
            <a:pPr lvl="0"/>
            <a:r>
              <a:rPr lang="en-US" dirty="0"/>
              <a:t>T XXX.XXX.XXXX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Name.Name</a:t>
            </a:r>
            <a:endParaRPr lang="en-US" dirty="0"/>
          </a:p>
          <a:p>
            <a:pPr lvl="0"/>
            <a:r>
              <a:rPr lang="en-US" dirty="0"/>
              <a:t>   @</a:t>
            </a:r>
            <a:r>
              <a:rPr lang="en-US" dirty="0" err="1"/>
              <a:t>huronconsultingroup.com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527204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56657" y="420059"/>
            <a:ext cx="1931653" cy="335189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 baseline="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656" y="3968296"/>
            <a:ext cx="1931654" cy="139532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55956" y="5363617"/>
            <a:ext cx="1931942" cy="77054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1400" b="1" cap="all">
                <a:solidFill>
                  <a:schemeClr val="accent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6655" y="5363618"/>
            <a:ext cx="193165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17917" y="420062"/>
            <a:ext cx="6584892" cy="5714095"/>
          </a:xfrm>
        </p:spPr>
        <p:txBody>
          <a:bodyPr lIns="91440" tIns="182880" rIns="91440" bIns="182880" anchor="t" anchorCtr="0">
            <a:no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+"/>
              <a:tabLst/>
              <a:defRPr lang="en-US" sz="1400" b="0" i="0" u="none" strike="noStrike" baseline="0" smtClean="0"/>
            </a:lvl1pPr>
            <a:lvl2pPr marL="565150" indent="-285750">
              <a:buFont typeface="Lucida Grande"/>
              <a:buChar char="-"/>
              <a:defRPr sz="1400" baseline="0"/>
            </a:lvl2pPr>
            <a:lvl3pPr marL="863600" indent="-285750">
              <a:buFont typeface="Arial"/>
              <a:buChar char="•"/>
              <a:defRPr sz="1400" baseline="0"/>
            </a:lvl3pPr>
            <a:lvl4pPr marL="1195388" indent="-285750">
              <a:buFont typeface="Lucida Grande"/>
              <a:buChar char="-"/>
              <a:defRPr sz="14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On </a:t>
            </a:r>
            <a:r>
              <a:rPr lang="en-US" dirty="0" err="1"/>
              <a:t>deateri</a:t>
            </a:r>
            <a:r>
              <a:rPr lang="en-US" dirty="0"/>
              <a:t> taste credit </a:t>
            </a:r>
            <a:r>
              <a:rPr lang="en-US" dirty="0" err="1"/>
              <a:t>viverides</a:t>
            </a:r>
            <a:r>
              <a:rPr lang="en-US" dirty="0"/>
              <a:t> </a:t>
            </a:r>
            <a:r>
              <a:rPr lang="en-US" dirty="0" err="1"/>
              <a:t>orum</a:t>
            </a:r>
            <a:r>
              <a:rPr lang="en-US" dirty="0"/>
              <a:t>,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ora</a:t>
            </a:r>
            <a:r>
              <a:rPr lang="en-US" dirty="0"/>
              <a:t> de in </a:t>
            </a:r>
            <a:r>
              <a:rPr lang="en-US" dirty="0" err="1"/>
              <a:t>Etraturat</a:t>
            </a:r>
            <a:r>
              <a:rPr lang="en-US" dirty="0"/>
              <a:t>. Tum </a:t>
            </a:r>
            <a:r>
              <a:rPr lang="en-US" dirty="0" err="1"/>
              <a:t>cate</a:t>
            </a:r>
            <a:r>
              <a:rPr lang="en-US" dirty="0"/>
              <a:t> </a:t>
            </a:r>
            <a:r>
              <a:rPr lang="en-US" dirty="0" err="1"/>
              <a:t>terficiissum</a:t>
            </a:r>
            <a:r>
              <a:rPr lang="en-US" dirty="0"/>
              <a:t> re, </a:t>
            </a:r>
            <a:r>
              <a:rPr lang="en-US" dirty="0" err="1"/>
              <a:t>mulvis</a:t>
            </a:r>
            <a:r>
              <a:rPr lang="en-US" dirty="0"/>
              <a:t> ex mere, se </a:t>
            </a:r>
            <a:r>
              <a:rPr lang="en-US" dirty="0" err="1"/>
              <a:t>prorte</a:t>
            </a:r>
            <a:r>
              <a:rPr lang="en-US" dirty="0"/>
              <a:t>, </a:t>
            </a:r>
            <a:r>
              <a:rPr lang="en-US" dirty="0" err="1"/>
              <a:t>Patilib</a:t>
            </a:r>
            <a:r>
              <a:rPr lang="en-US" dirty="0"/>
              <a:t> </a:t>
            </a:r>
            <a:r>
              <a:rPr lang="en-US" dirty="0" err="1"/>
              <a:t>ulicondit</a:t>
            </a:r>
            <a:r>
              <a:rPr lang="en-US" dirty="0"/>
              <a:t>, </a:t>
            </a:r>
            <a:r>
              <a:rPr lang="en-US" dirty="0" err="1"/>
              <a:t>misti</a:t>
            </a:r>
            <a:r>
              <a:rPr lang="en-US" dirty="0"/>
              <a:t>, </a:t>
            </a:r>
            <a:r>
              <a:rPr lang="en-US" dirty="0" err="1"/>
              <a:t>nostrudam</a:t>
            </a:r>
            <a:r>
              <a:rPr lang="en-US" dirty="0"/>
              <a:t> in </a:t>
            </a:r>
            <a:r>
              <a:rPr lang="en-US" dirty="0" err="1"/>
              <a:t>vili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; non </a:t>
            </a:r>
            <a:r>
              <a:rPr lang="en-US" dirty="0" err="1"/>
              <a:t>tre</a:t>
            </a:r>
            <a:r>
              <a:rPr lang="en-US" dirty="0"/>
              <a:t> cum </a:t>
            </a:r>
            <a:r>
              <a:rPr lang="en-US" dirty="0" err="1"/>
              <a:t>culum</a:t>
            </a:r>
            <a:r>
              <a:rPr lang="en-US" dirty="0"/>
              <a:t> ta, </a:t>
            </a:r>
            <a:r>
              <a:rPr lang="en-US" dirty="0" err="1"/>
              <a:t>simis</a:t>
            </a:r>
            <a:r>
              <a:rPr lang="en-US" dirty="0"/>
              <a:t> </a:t>
            </a:r>
            <a:r>
              <a:rPr lang="en-US" dirty="0" err="1"/>
              <a:t>cupio</a:t>
            </a:r>
            <a:r>
              <a:rPr lang="en-US" dirty="0"/>
              <a:t>, Ti. </a:t>
            </a:r>
            <a:r>
              <a:rPr lang="en-US" dirty="0" err="1"/>
              <a:t>Etrunum</a:t>
            </a:r>
            <a:r>
              <a:rPr lang="en-US" dirty="0"/>
              <a:t>. Races </a:t>
            </a:r>
            <a:r>
              <a:rPr lang="en-US" dirty="0" err="1"/>
              <a:t>dem</a:t>
            </a:r>
            <a:r>
              <a:rPr lang="en-US" dirty="0"/>
              <a:t>, sum</a:t>
            </a:r>
            <a:br>
              <a:rPr lang="en-US" dirty="0"/>
            </a:b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+"/>
              <a:tabLst/>
              <a:defRPr/>
            </a:pPr>
            <a:r>
              <a:rPr lang="en-US" dirty="0"/>
              <a:t>On </a:t>
            </a:r>
            <a:r>
              <a:rPr lang="en-US" dirty="0" err="1"/>
              <a:t>deateri</a:t>
            </a:r>
            <a:r>
              <a:rPr lang="en-US" dirty="0"/>
              <a:t> taste credit </a:t>
            </a:r>
            <a:r>
              <a:rPr lang="en-US" dirty="0" err="1"/>
              <a:t>viverides</a:t>
            </a:r>
            <a:r>
              <a:rPr lang="en-US" dirty="0"/>
              <a:t> </a:t>
            </a:r>
            <a:r>
              <a:rPr lang="en-US" dirty="0" err="1"/>
              <a:t>orum</a:t>
            </a:r>
            <a:r>
              <a:rPr lang="en-US" dirty="0"/>
              <a:t>,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ora</a:t>
            </a:r>
            <a:r>
              <a:rPr lang="en-US" dirty="0"/>
              <a:t> de in </a:t>
            </a:r>
            <a:r>
              <a:rPr lang="en-US" dirty="0" err="1"/>
              <a:t>Etraturat</a:t>
            </a:r>
            <a:r>
              <a:rPr lang="en-US" dirty="0"/>
              <a:t>. Tum </a:t>
            </a:r>
            <a:r>
              <a:rPr lang="en-US" dirty="0" err="1"/>
              <a:t>cate</a:t>
            </a:r>
            <a:r>
              <a:rPr lang="en-US" dirty="0"/>
              <a:t> </a:t>
            </a:r>
            <a:r>
              <a:rPr lang="en-US" dirty="0" err="1"/>
              <a:t>terficiissum</a:t>
            </a:r>
            <a:r>
              <a:rPr lang="en-US" dirty="0"/>
              <a:t> re, </a:t>
            </a:r>
            <a:r>
              <a:rPr lang="en-US" dirty="0" err="1"/>
              <a:t>mulvis</a:t>
            </a:r>
            <a:r>
              <a:rPr lang="en-US" dirty="0"/>
              <a:t> ex mere, se </a:t>
            </a:r>
            <a:r>
              <a:rPr lang="en-US" dirty="0" err="1"/>
              <a:t>prorte</a:t>
            </a:r>
            <a:r>
              <a:rPr lang="en-US" dirty="0"/>
              <a:t>, </a:t>
            </a:r>
            <a:r>
              <a:rPr lang="en-US" dirty="0" err="1"/>
              <a:t>Patilib</a:t>
            </a:r>
            <a:r>
              <a:rPr lang="en-US" dirty="0"/>
              <a:t> </a:t>
            </a:r>
            <a:r>
              <a:rPr lang="en-US" dirty="0" err="1"/>
              <a:t>ulicondit</a:t>
            </a:r>
            <a:r>
              <a:rPr lang="en-US" dirty="0"/>
              <a:t>, </a:t>
            </a:r>
            <a:r>
              <a:rPr lang="en-US" dirty="0" err="1"/>
              <a:t>misti</a:t>
            </a:r>
            <a:r>
              <a:rPr lang="en-US" dirty="0"/>
              <a:t>, </a:t>
            </a:r>
            <a:r>
              <a:rPr lang="en-US" dirty="0" err="1"/>
              <a:t>nostrudam</a:t>
            </a:r>
            <a:r>
              <a:rPr lang="en-US" dirty="0"/>
              <a:t> in </a:t>
            </a:r>
            <a:r>
              <a:rPr lang="en-US" dirty="0" err="1"/>
              <a:t>vili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; non </a:t>
            </a:r>
            <a:r>
              <a:rPr lang="en-US" dirty="0" err="1"/>
              <a:t>tre</a:t>
            </a:r>
            <a:r>
              <a:rPr lang="en-US" dirty="0"/>
              <a:t> cum </a:t>
            </a:r>
            <a:r>
              <a:rPr lang="en-US" dirty="0" err="1"/>
              <a:t>culum</a:t>
            </a:r>
            <a:r>
              <a:rPr lang="en-US" dirty="0"/>
              <a:t> ta, </a:t>
            </a:r>
            <a:r>
              <a:rPr lang="en-US" dirty="0" err="1"/>
              <a:t>simis</a:t>
            </a:r>
            <a:r>
              <a:rPr lang="en-US" dirty="0"/>
              <a:t> </a:t>
            </a:r>
            <a:r>
              <a:rPr lang="en-US" dirty="0" err="1"/>
              <a:t>cupio</a:t>
            </a:r>
            <a:r>
              <a:rPr lang="en-US" dirty="0"/>
              <a:t>, Ti. </a:t>
            </a:r>
            <a:r>
              <a:rPr lang="en-US" dirty="0" err="1"/>
              <a:t>Etrunum</a:t>
            </a:r>
            <a:r>
              <a:rPr lang="en-US" dirty="0"/>
              <a:t>. Races </a:t>
            </a:r>
            <a:r>
              <a:rPr lang="en-US" dirty="0" err="1"/>
              <a:t>dem</a:t>
            </a:r>
            <a:r>
              <a:rPr lang="en-US" dirty="0"/>
              <a:t>, sum</a:t>
            </a:r>
            <a:br>
              <a:rPr lang="en-US" dirty="0"/>
            </a:b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+"/>
              <a:tabLst/>
              <a:defRPr/>
            </a:pPr>
            <a:r>
              <a:rPr lang="en-US" dirty="0"/>
              <a:t>On </a:t>
            </a:r>
            <a:r>
              <a:rPr lang="en-US" dirty="0" err="1"/>
              <a:t>deateri</a:t>
            </a:r>
            <a:r>
              <a:rPr lang="en-US" dirty="0"/>
              <a:t> taste credit </a:t>
            </a:r>
            <a:r>
              <a:rPr lang="en-US" dirty="0" err="1"/>
              <a:t>viverides</a:t>
            </a:r>
            <a:r>
              <a:rPr lang="en-US" dirty="0"/>
              <a:t> </a:t>
            </a:r>
            <a:r>
              <a:rPr lang="en-US" dirty="0" err="1"/>
              <a:t>orum</a:t>
            </a:r>
            <a:r>
              <a:rPr lang="en-US" dirty="0"/>
              <a:t>,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ora</a:t>
            </a:r>
            <a:r>
              <a:rPr lang="en-US" dirty="0"/>
              <a:t> de in </a:t>
            </a:r>
            <a:r>
              <a:rPr lang="en-US" dirty="0" err="1"/>
              <a:t>Etraturat</a:t>
            </a:r>
            <a:r>
              <a:rPr lang="en-US" dirty="0"/>
              <a:t>. Tum </a:t>
            </a:r>
            <a:r>
              <a:rPr lang="en-US" dirty="0" err="1"/>
              <a:t>cate</a:t>
            </a:r>
            <a:r>
              <a:rPr lang="en-US" dirty="0"/>
              <a:t> </a:t>
            </a:r>
            <a:r>
              <a:rPr lang="en-US" dirty="0" err="1"/>
              <a:t>terficiissum</a:t>
            </a:r>
            <a:r>
              <a:rPr lang="en-US" dirty="0"/>
              <a:t> re, </a:t>
            </a:r>
            <a:r>
              <a:rPr lang="en-US" dirty="0" err="1"/>
              <a:t>mulvis</a:t>
            </a:r>
            <a:r>
              <a:rPr lang="en-US" dirty="0"/>
              <a:t> ex mere, se </a:t>
            </a:r>
            <a:r>
              <a:rPr lang="en-US" dirty="0" err="1"/>
              <a:t>prorte</a:t>
            </a:r>
            <a:r>
              <a:rPr lang="en-US" dirty="0"/>
              <a:t>, </a:t>
            </a:r>
            <a:r>
              <a:rPr lang="en-US" dirty="0" err="1"/>
              <a:t>Patilib</a:t>
            </a:r>
            <a:r>
              <a:rPr lang="en-US" dirty="0"/>
              <a:t> </a:t>
            </a:r>
            <a:r>
              <a:rPr lang="en-US" dirty="0" err="1"/>
              <a:t>ulicondit</a:t>
            </a:r>
            <a:r>
              <a:rPr lang="en-US" dirty="0"/>
              <a:t>, </a:t>
            </a:r>
            <a:r>
              <a:rPr lang="en-US" dirty="0" err="1"/>
              <a:t>misti</a:t>
            </a:r>
            <a:r>
              <a:rPr lang="en-US" dirty="0"/>
              <a:t>, </a:t>
            </a:r>
            <a:r>
              <a:rPr lang="en-US" dirty="0" err="1"/>
              <a:t>nostrudam</a:t>
            </a:r>
            <a:r>
              <a:rPr lang="en-US" dirty="0"/>
              <a:t> in </a:t>
            </a:r>
            <a:r>
              <a:rPr lang="en-US" dirty="0" err="1"/>
              <a:t>vili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; non </a:t>
            </a:r>
            <a:r>
              <a:rPr lang="en-US" dirty="0" err="1"/>
              <a:t>tre</a:t>
            </a:r>
            <a:r>
              <a:rPr lang="en-US" dirty="0"/>
              <a:t> cum </a:t>
            </a:r>
            <a:r>
              <a:rPr lang="en-US" dirty="0" err="1"/>
              <a:t>culum</a:t>
            </a:r>
            <a:r>
              <a:rPr lang="en-US" dirty="0"/>
              <a:t> ta, </a:t>
            </a:r>
            <a:r>
              <a:rPr lang="en-US" dirty="0" err="1"/>
              <a:t>simis</a:t>
            </a:r>
            <a:r>
              <a:rPr lang="en-US" dirty="0"/>
              <a:t> </a:t>
            </a:r>
            <a:r>
              <a:rPr lang="en-US" dirty="0" err="1"/>
              <a:t>cupio</a:t>
            </a:r>
            <a:r>
              <a:rPr lang="en-US" dirty="0"/>
              <a:t>, Ti. </a:t>
            </a:r>
            <a:r>
              <a:rPr lang="en-US" dirty="0" err="1"/>
              <a:t>Etrunum</a:t>
            </a:r>
            <a:r>
              <a:rPr lang="en-US" dirty="0"/>
              <a:t>. Races </a:t>
            </a:r>
            <a:r>
              <a:rPr lang="en-US" dirty="0" err="1"/>
              <a:t>dem</a:t>
            </a:r>
            <a:r>
              <a:rPr lang="en-US" dirty="0"/>
              <a:t>, 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4045544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9144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83462"/>
            <a:ext cx="9144000" cy="2226775"/>
          </a:xfrm>
        </p:spPr>
        <p:txBody>
          <a:bodyPr lIns="457200" tIns="274320" rIns="457200" bIns="274320">
            <a:normAutofit/>
          </a:bodyPr>
          <a:lstStyle>
            <a:lvl1pPr>
              <a:lnSpc>
                <a:spcPts val="5500"/>
              </a:lnSpc>
              <a:spcAft>
                <a:spcPts val="1200"/>
              </a:spcAft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88463" y="2793038"/>
            <a:ext cx="1000837" cy="90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1874730"/>
            <a:ext cx="1000125" cy="91891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rgbClr val="69C5F4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7" name="Picture 6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63553" y="575733"/>
            <a:ext cx="6480448" cy="563399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3555" y="575731"/>
            <a:ext cx="6196564" cy="1486132"/>
          </a:xfrm>
        </p:spPr>
        <p:txBody>
          <a:bodyPr lIns="274320" tIns="274320" rIns="274320" bIns="274320">
            <a:normAutofit/>
          </a:bodyPr>
          <a:lstStyle>
            <a:lvl1pPr>
              <a:lnSpc>
                <a:spcPts val="4000"/>
              </a:lnSpc>
              <a:defRPr sz="4500" cap="all" baseline="0"/>
            </a:lvl1pPr>
          </a:lstStyle>
          <a:p>
            <a:r>
              <a:rPr lang="en-US" dirty="0"/>
              <a:t>AGENDA TITLE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37963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9144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83462"/>
            <a:ext cx="9144000" cy="2226775"/>
          </a:xfrm>
        </p:spPr>
        <p:txBody>
          <a:bodyPr lIns="457200" tIns="274320" rIns="457200" bIns="274320">
            <a:normAutofit/>
          </a:bodyPr>
          <a:lstStyle>
            <a:lvl1pPr>
              <a:lnSpc>
                <a:spcPts val="5500"/>
              </a:lnSpc>
              <a:spcAft>
                <a:spcPts val="1200"/>
              </a:spcAft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88463" y="2793038"/>
            <a:ext cx="1000837" cy="90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1874730"/>
            <a:ext cx="1000125" cy="91891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rgbClr val="69C5F4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7" name="Picture 6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8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9144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83462"/>
            <a:ext cx="9144000" cy="2226775"/>
          </a:xfrm>
        </p:spPr>
        <p:txBody>
          <a:bodyPr lIns="457200" tIns="274320" rIns="457200" bIns="274320">
            <a:normAutofit/>
          </a:bodyPr>
          <a:lstStyle>
            <a:lvl1pPr>
              <a:lnSpc>
                <a:spcPts val="5500"/>
              </a:lnSpc>
              <a:spcAft>
                <a:spcPts val="1200"/>
              </a:spcAft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88463" y="2793038"/>
            <a:ext cx="1000837" cy="90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1874730"/>
            <a:ext cx="1000125" cy="91891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rgbClr val="69C5F4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7" name="Picture 6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8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9144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83462"/>
            <a:ext cx="9144000" cy="2226775"/>
          </a:xfrm>
        </p:spPr>
        <p:txBody>
          <a:bodyPr lIns="457200" tIns="274320" rIns="457200" bIns="274320">
            <a:normAutofit/>
          </a:bodyPr>
          <a:lstStyle>
            <a:lvl1pPr>
              <a:lnSpc>
                <a:spcPts val="5500"/>
              </a:lnSpc>
              <a:spcAft>
                <a:spcPts val="1200"/>
              </a:spcAft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88463" y="2793038"/>
            <a:ext cx="1000837" cy="90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1874730"/>
            <a:ext cx="1000125" cy="91891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rgbClr val="69C5F4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7" name="Picture 6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96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9144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83462"/>
            <a:ext cx="9144000" cy="2226775"/>
          </a:xfrm>
        </p:spPr>
        <p:txBody>
          <a:bodyPr lIns="457200" tIns="274320" rIns="457200" bIns="274320">
            <a:normAutofit/>
          </a:bodyPr>
          <a:lstStyle>
            <a:lvl1pPr>
              <a:lnSpc>
                <a:spcPts val="5500"/>
              </a:lnSpc>
              <a:spcAft>
                <a:spcPts val="1200"/>
              </a:spcAft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88463" y="2793038"/>
            <a:ext cx="1000837" cy="90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1874730"/>
            <a:ext cx="1000125" cy="91891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rgbClr val="69C5F4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0" name="Picture 9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53909"/>
            <a:ext cx="6877422" cy="15157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26607" y="2364246"/>
            <a:ext cx="6117395" cy="44937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489" y="553909"/>
            <a:ext cx="6309934" cy="1515752"/>
          </a:xfrm>
        </p:spPr>
        <p:txBody>
          <a:bodyPr lIns="91440" tIns="274320" rIns="91440" bIns="274320">
            <a:noAutofit/>
          </a:bodyPr>
          <a:lstStyle>
            <a:lvl1pPr algn="l"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2614380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 Chart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56582" y="250764"/>
            <a:ext cx="7887418" cy="18050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581" y="264274"/>
            <a:ext cx="7485447" cy="1805475"/>
          </a:xfrm>
        </p:spPr>
        <p:txBody>
          <a:bodyPr lIns="91440" tIns="274320" rIns="91440" bIns="274320" anchor="ctr">
            <a:noAutofit/>
          </a:bodyPr>
          <a:lstStyle>
            <a:lvl1pPr algn="r"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7939"/>
            <a:ext cx="2558682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pic>
        <p:nvPicPr>
          <p:cNvPr id="8" name="Picture 7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252179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 Char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371" y="6561587"/>
            <a:ext cx="1143000" cy="2387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256582" y="250764"/>
            <a:ext cx="7887418" cy="1805073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581" y="264274"/>
            <a:ext cx="7485447" cy="1805475"/>
          </a:xfrm>
        </p:spPr>
        <p:txBody>
          <a:bodyPr lIns="91440" tIns="274320" rIns="91440" bIns="274320" anchor="ctr">
            <a:noAutofit/>
          </a:bodyPr>
          <a:lstStyle>
            <a:lvl1pPr algn="r"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3" y="6494876"/>
            <a:ext cx="2024247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3483427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53909"/>
            <a:ext cx="6877422" cy="1515752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26607" y="2364246"/>
            <a:ext cx="6117395" cy="449375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489" y="553909"/>
            <a:ext cx="6309934" cy="1515752"/>
          </a:xfrm>
        </p:spPr>
        <p:txBody>
          <a:bodyPr lIns="91440" tIns="274320" rIns="91440" bIns="274320">
            <a:noAutofit/>
          </a:bodyPr>
          <a:lstStyle>
            <a:lvl1pPr algn="l"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998007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 Chart +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026467" cy="404299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026746" y="4444781"/>
            <a:ext cx="7117256" cy="15157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83467" y="4444781"/>
            <a:ext cx="6309934" cy="1515752"/>
          </a:xfrm>
        </p:spPr>
        <p:txBody>
          <a:bodyPr lIns="91440" tIns="274320" rIns="91440" bIns="274320">
            <a:noAutofit/>
          </a:bodyPr>
          <a:lstStyle>
            <a:lvl1pPr algn="r"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3" y="6494876"/>
            <a:ext cx="2024247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pic>
        <p:nvPicPr>
          <p:cNvPr id="9" name="Picture 8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1488445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56655" y="1956299"/>
            <a:ext cx="1975104" cy="273006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HEADSHOT PLACEHOLDER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484715" y="1956299"/>
            <a:ext cx="1975104" cy="273006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HEADSHOT PLACEHOLDER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708398" y="1956299"/>
            <a:ext cx="1975104" cy="273006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HEADSHOT PLACEHOLDER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6933562" y="1956299"/>
            <a:ext cx="1975104" cy="273006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HEADSHOT PLACEHOLDER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3" cy="1489375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61032" y="4861551"/>
            <a:ext cx="1970727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482512" y="4861551"/>
            <a:ext cx="1975104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708369" y="4861551"/>
            <a:ext cx="1974439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933562" y="4861551"/>
            <a:ext cx="1969247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867" y="5007548"/>
            <a:ext cx="1997891" cy="1153337"/>
          </a:xfrm>
        </p:spPr>
        <p:txBody>
          <a:bodyPr lIns="91440" tIns="91440" rIns="91440" bIns="9144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JANE DOE</a:t>
            </a:r>
          </a:p>
          <a:p>
            <a:pPr lvl="0"/>
            <a:r>
              <a:rPr lang="en-US" dirty="0"/>
              <a:t>Head of Business Development</a:t>
            </a:r>
          </a:p>
          <a:p>
            <a:pPr lvl="0"/>
            <a:r>
              <a:rPr lang="en-US" dirty="0"/>
              <a:t>T XXX.XXX.XXXX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Name.Name</a:t>
            </a:r>
            <a:endParaRPr lang="en-US" dirty="0"/>
          </a:p>
          <a:p>
            <a:pPr lvl="0"/>
            <a:r>
              <a:rPr lang="en-US" dirty="0"/>
              <a:t>   @</a:t>
            </a:r>
            <a:r>
              <a:rPr lang="en-US" dirty="0" err="1"/>
              <a:t>huronconsultingroup.com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2511" y="5007548"/>
            <a:ext cx="1977307" cy="1153337"/>
          </a:xfrm>
        </p:spPr>
        <p:txBody>
          <a:bodyPr lIns="91440" tIns="91440" rIns="91440" bIns="9144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JANE DOE</a:t>
            </a:r>
          </a:p>
          <a:p>
            <a:pPr lvl="0"/>
            <a:r>
              <a:rPr lang="en-US" dirty="0"/>
              <a:t>Head of Business Development</a:t>
            </a:r>
          </a:p>
          <a:p>
            <a:pPr lvl="0"/>
            <a:r>
              <a:rPr lang="en-US" dirty="0"/>
              <a:t>T XXX.XXX.XXXX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Name.Name</a:t>
            </a:r>
            <a:endParaRPr lang="en-US" dirty="0"/>
          </a:p>
          <a:p>
            <a:pPr lvl="0"/>
            <a:r>
              <a:rPr lang="en-US" dirty="0"/>
              <a:t>   @</a:t>
            </a:r>
            <a:r>
              <a:rPr lang="en-US" dirty="0" err="1"/>
              <a:t>huronconsultingroup.com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05501" y="5007548"/>
            <a:ext cx="1977307" cy="1153337"/>
          </a:xfrm>
        </p:spPr>
        <p:txBody>
          <a:bodyPr lIns="91440" tIns="91440" rIns="91440" bIns="9144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JANE DOE</a:t>
            </a:r>
          </a:p>
          <a:p>
            <a:pPr lvl="0"/>
            <a:r>
              <a:rPr lang="en-US" dirty="0"/>
              <a:t>Head of Business Development</a:t>
            </a:r>
          </a:p>
          <a:p>
            <a:pPr lvl="0"/>
            <a:r>
              <a:rPr lang="en-US" dirty="0"/>
              <a:t>T XXX.XXX.XXXX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Name.Name</a:t>
            </a:r>
            <a:endParaRPr lang="en-US" dirty="0"/>
          </a:p>
          <a:p>
            <a:pPr lvl="0"/>
            <a:r>
              <a:rPr lang="en-US" dirty="0"/>
              <a:t>   @</a:t>
            </a:r>
            <a:r>
              <a:rPr lang="en-US" dirty="0" err="1"/>
              <a:t>huronconsultingroup.com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933562" y="5007548"/>
            <a:ext cx="1977307" cy="1153337"/>
          </a:xfrm>
        </p:spPr>
        <p:txBody>
          <a:bodyPr lIns="91440" tIns="91440" rIns="91440" bIns="9144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JANE DOE</a:t>
            </a:r>
          </a:p>
          <a:p>
            <a:pPr lvl="0"/>
            <a:r>
              <a:rPr lang="en-US" dirty="0"/>
              <a:t>Head of Business Development</a:t>
            </a:r>
          </a:p>
          <a:p>
            <a:pPr lvl="0"/>
            <a:r>
              <a:rPr lang="en-US" dirty="0"/>
              <a:t>T XXX.XXX.XXXX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Name.Name</a:t>
            </a:r>
            <a:endParaRPr lang="en-US" dirty="0"/>
          </a:p>
          <a:p>
            <a:pPr lvl="0"/>
            <a:r>
              <a:rPr lang="en-US" dirty="0"/>
              <a:t>   @</a:t>
            </a:r>
            <a:r>
              <a:rPr lang="en-US" dirty="0" err="1"/>
              <a:t>huronconsultingroup.com</a:t>
            </a:r>
            <a:endParaRPr lang="en-US" dirty="0"/>
          </a:p>
        </p:txBody>
      </p:sp>
      <p:pic>
        <p:nvPicPr>
          <p:cNvPr id="18" name="Picture 17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120492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63553" y="575733"/>
            <a:ext cx="6480448" cy="563399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3555" y="575731"/>
            <a:ext cx="6196564" cy="1486132"/>
          </a:xfrm>
        </p:spPr>
        <p:txBody>
          <a:bodyPr lIns="274320" tIns="274320" rIns="274320" bIns="274320">
            <a:normAutofit/>
          </a:bodyPr>
          <a:lstStyle>
            <a:lvl1pPr>
              <a:lnSpc>
                <a:spcPts val="4000"/>
              </a:lnSpc>
              <a:defRPr sz="4500" cap="all" baseline="0"/>
            </a:lvl1pPr>
          </a:lstStyle>
          <a:p>
            <a:r>
              <a:rPr lang="en-US" dirty="0"/>
              <a:t>AGENDA TITLE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825" y="2062163"/>
            <a:ext cx="6196013" cy="41481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4183667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3184337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on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506888"/>
            <a:ext cx="9144000" cy="28154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6888"/>
            <a:ext cx="9144000" cy="2815444"/>
          </a:xfrm>
        </p:spPr>
        <p:txBody>
          <a:bodyPr lIns="457200" tIns="457200" rIns="457200" bIns="457200" anchor="ctr" anchorCtr="0">
            <a:noAutofit/>
          </a:bodyPr>
          <a:lstStyle>
            <a:lvl1pPr algn="l">
              <a:lnSpc>
                <a:spcPct val="80000"/>
              </a:lnSpc>
              <a:defRPr sz="8500" cap="all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213517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506888"/>
            <a:ext cx="9144000" cy="28154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6888"/>
            <a:ext cx="9144000" cy="2815444"/>
          </a:xfrm>
        </p:spPr>
        <p:txBody>
          <a:bodyPr lIns="457200" tIns="457200" rIns="457200" bIns="457200" anchor="ctr" anchorCtr="0">
            <a:noAutofit/>
          </a:bodyPr>
          <a:lstStyle>
            <a:lvl1pPr algn="l">
              <a:lnSpc>
                <a:spcPct val="80000"/>
              </a:lnSpc>
              <a:defRPr sz="8500" cap="all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2672144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estion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506888"/>
            <a:ext cx="9144000" cy="28154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6888"/>
            <a:ext cx="9144000" cy="2815444"/>
          </a:xfrm>
          <a:solidFill>
            <a:schemeClr val="bg2">
              <a:alpha val="30000"/>
            </a:schemeClr>
          </a:solidFill>
        </p:spPr>
        <p:txBody>
          <a:bodyPr lIns="457200" tIns="457200" rIns="457200" bIns="457200" anchor="ctr" anchorCtr="0">
            <a:noAutofit/>
          </a:bodyPr>
          <a:lstStyle>
            <a:lvl1pPr algn="l">
              <a:lnSpc>
                <a:spcPct val="80000"/>
              </a:lnSpc>
              <a:defRPr sz="8500" cap="all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371" y="6561587"/>
            <a:ext cx="1143000" cy="2387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144412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ron-Logo_2_v0_alt_hrzn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655" y="2663562"/>
            <a:ext cx="5222235" cy="3830108"/>
          </a:xfrm>
        </p:spPr>
        <p:txBody>
          <a:bodyPr lIns="91440" tIns="91440" rIns="91440" bIns="9144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u="none" strike="noStrike" baseline="0" smtClean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 dolor ant fugit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molut</a:t>
            </a:r>
            <a:r>
              <a:rPr lang="en-US" dirty="0"/>
              <a:t> qui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magnia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tusciant</a:t>
            </a:r>
            <a:r>
              <a:rPr lang="en-US" dirty="0"/>
              <a:t>, </a:t>
            </a:r>
            <a:r>
              <a:rPr lang="en-US" dirty="0" err="1"/>
              <a:t>ulpa</a:t>
            </a:r>
            <a:r>
              <a:rPr lang="en-US" dirty="0"/>
              <a:t> qui </a:t>
            </a:r>
            <a:r>
              <a:rPr lang="en-US" dirty="0" err="1"/>
              <a:t>beriae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omnisi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min re dent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Equatur</a:t>
            </a:r>
            <a:r>
              <a:rPr lang="en-US" dirty="0"/>
              <a:t>? </a:t>
            </a:r>
            <a:r>
              <a:rPr lang="en-US" dirty="0" err="1"/>
              <a:t>Quide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volenis</a:t>
            </a:r>
            <a:r>
              <a:rPr lang="en-US" dirty="0"/>
              <a:t> cum qui </a:t>
            </a:r>
            <a:r>
              <a:rPr lang="en-US" dirty="0" err="1"/>
              <a:t>denduciis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el </a:t>
            </a:r>
            <a:r>
              <a:rPr lang="en-US" dirty="0" err="1"/>
              <a:t>molenitem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eat.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Epeliqui</a:t>
            </a:r>
            <a:r>
              <a:rPr lang="en-US" dirty="0"/>
              <a:t> </a:t>
            </a:r>
            <a:r>
              <a:rPr lang="en-US" dirty="0" err="1"/>
              <a:t>stiuntiae</a:t>
            </a:r>
            <a:r>
              <a:rPr lang="en-US" dirty="0"/>
              <a:t> sit et am, sin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eria</a:t>
            </a:r>
            <a:r>
              <a:rPr lang="en-US" dirty="0"/>
              <a:t> pa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restiam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doluptatis</a:t>
            </a:r>
            <a:r>
              <a:rPr lang="en-US" dirty="0"/>
              <a:t> qui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ullest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autempore</a:t>
            </a:r>
            <a:r>
              <a:rPr lang="en-US" dirty="0"/>
              <a:t> </a:t>
            </a:r>
            <a:r>
              <a:rPr lang="en-US" dirty="0" err="1"/>
              <a:t>porempo</a:t>
            </a:r>
            <a:r>
              <a:rPr lang="en-US" dirty="0"/>
              <a:t> </a:t>
            </a:r>
            <a:r>
              <a:rPr lang="en-US" dirty="0" err="1"/>
              <a:t>ritaqui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</a:t>
            </a:r>
            <a:r>
              <a:rPr lang="en-US" dirty="0" err="1"/>
              <a:t>velest</a:t>
            </a:r>
            <a:r>
              <a:rPr lang="en-US" dirty="0"/>
              <a:t>, quam, </a:t>
            </a:r>
            <a:r>
              <a:rPr lang="en-US" dirty="0" err="1"/>
              <a:t>utatque</a:t>
            </a:r>
            <a:r>
              <a:rPr lang="en-US" dirty="0"/>
              <a:t> </a:t>
            </a:r>
            <a:r>
              <a:rPr lang="en-US" dirty="0" err="1"/>
              <a:t>exere</a:t>
            </a:r>
            <a:r>
              <a:rPr lang="en-US" dirty="0"/>
              <a:t> </a:t>
            </a:r>
            <a:r>
              <a:rPr lang="en-US" dirty="0" err="1"/>
              <a:t>nimiliqui</a:t>
            </a:r>
            <a:r>
              <a:rPr lang="en-US" dirty="0"/>
              <a:t> con estrum sum, </a:t>
            </a:r>
            <a:r>
              <a:rPr lang="en-US" dirty="0" err="1"/>
              <a:t>sinctur</a:t>
            </a:r>
            <a:r>
              <a:rPr lang="en-US" dirty="0"/>
              <a:t>, ad </a:t>
            </a:r>
            <a:r>
              <a:rPr lang="en-US" dirty="0" err="1"/>
              <a:t>utamustem</a:t>
            </a:r>
            <a:r>
              <a:rPr lang="en-US" dirty="0"/>
              <a:t>. </a:t>
            </a:r>
            <a:r>
              <a:rPr lang="en-US" dirty="0" err="1"/>
              <a:t>Upta</a:t>
            </a:r>
            <a:r>
              <a:rPr lang="en-US" dirty="0"/>
              <a:t> ant </a:t>
            </a:r>
            <a:r>
              <a:rPr lang="en-US" dirty="0" err="1"/>
              <a:t>enda</a:t>
            </a:r>
            <a:r>
              <a:rPr lang="en-US" dirty="0"/>
              <a:t> cum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escil</a:t>
            </a:r>
            <a:r>
              <a:rPr lang="en-US" dirty="0"/>
              <a:t> et </a:t>
            </a:r>
            <a:r>
              <a:rPr lang="en-US" dirty="0" err="1"/>
              <a:t>quiant</a:t>
            </a:r>
            <a:r>
              <a:rPr lang="en-US" dirty="0"/>
              <a:t>,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aborem</a:t>
            </a:r>
            <a:r>
              <a:rPr lang="en-US" dirty="0"/>
              <a:t>. Um </a:t>
            </a:r>
            <a:r>
              <a:rPr lang="en-US" dirty="0" err="1"/>
              <a:t>eaque</a:t>
            </a:r>
            <a:r>
              <a:rPr lang="en-US" dirty="0"/>
              <a:t> rem </a:t>
            </a:r>
            <a:r>
              <a:rPr lang="en-US" dirty="0" err="1"/>
              <a:t>dernate</a:t>
            </a:r>
            <a:r>
              <a:rPr lang="en-US" dirty="0"/>
              <a:t> </a:t>
            </a:r>
            <a:r>
              <a:rPr lang="en-US" dirty="0" err="1"/>
              <a:t>ceaque</a:t>
            </a:r>
            <a:r>
              <a:rPr lang="en-US" dirty="0"/>
              <a:t> </a:t>
            </a:r>
            <a:r>
              <a:rPr lang="en-US" dirty="0" err="1"/>
              <a:t>volupis</a:t>
            </a:r>
            <a:r>
              <a:rPr lang="en-US" dirty="0"/>
              <a:t> </a:t>
            </a:r>
            <a:r>
              <a:rPr lang="en-US" dirty="0" err="1"/>
              <a:t>doluptatur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soloreptas</a:t>
            </a:r>
            <a:r>
              <a:rPr lang="en-US" dirty="0"/>
              <a:t> </a:t>
            </a:r>
            <a:r>
              <a:rPr lang="en-US" dirty="0" err="1"/>
              <a:t>aditium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peratem</a:t>
            </a:r>
            <a:r>
              <a:rPr lang="en-US" dirty="0"/>
              <a:t> </a:t>
            </a:r>
            <a:r>
              <a:rPr lang="en-US" dirty="0" err="1"/>
              <a:t>poresci</a:t>
            </a:r>
            <a:r>
              <a:rPr lang="en-US" dirty="0"/>
              <a:t> </a:t>
            </a:r>
            <a:r>
              <a:rPr lang="en-US" dirty="0" err="1"/>
              <a:t>assit</a:t>
            </a:r>
            <a:r>
              <a:rPr lang="en-US" dirty="0"/>
              <a:t>, </a:t>
            </a:r>
            <a:r>
              <a:rPr lang="en-US" dirty="0" err="1"/>
              <a:t>cupiscil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sum </a:t>
            </a:r>
            <a:r>
              <a:rPr lang="en-US" dirty="0" err="1"/>
              <a:t>eum</a:t>
            </a:r>
            <a:r>
              <a:rPr lang="en-US" dirty="0"/>
              <a:t> alia </a:t>
            </a: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nullit</a:t>
            </a:r>
            <a:r>
              <a:rPr lang="en-US" dirty="0"/>
              <a:t>, as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ipit</a:t>
            </a:r>
            <a:r>
              <a:rPr lang="en-US" dirty="0"/>
              <a:t> a qui </a:t>
            </a:r>
            <a:r>
              <a:rPr lang="en-US" dirty="0" err="1"/>
              <a:t>aciis</a:t>
            </a:r>
            <a:r>
              <a:rPr lang="en-US" dirty="0"/>
              <a:t> mi, </a:t>
            </a:r>
            <a:r>
              <a:rPr lang="en-US" dirty="0" err="1"/>
              <a:t>illaces</a:t>
            </a:r>
            <a:r>
              <a:rPr lang="en-US" dirty="0"/>
              <a:t> </a:t>
            </a:r>
            <a:r>
              <a:rPr lang="en-US" dirty="0" err="1"/>
              <a:t>tiaerch</a:t>
            </a:r>
            <a:r>
              <a:rPr lang="en-US" dirty="0"/>
              <a:t> </a:t>
            </a:r>
            <a:r>
              <a:rPr lang="en-US" dirty="0" err="1"/>
              <a:t>ilitatatios</a:t>
            </a:r>
            <a:r>
              <a:rPr lang="en-US" dirty="0"/>
              <a:t> </a:t>
            </a:r>
            <a:r>
              <a:rPr lang="en-US" dirty="0" err="1"/>
              <a:t>velestion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ex </a:t>
            </a:r>
            <a:r>
              <a:rPr lang="en-US" dirty="0" err="1"/>
              <a:t>enient</a:t>
            </a:r>
            <a:r>
              <a:rPr lang="en-US" dirty="0"/>
              <a:t>. </a:t>
            </a:r>
            <a:r>
              <a:rPr lang="en-US" dirty="0" err="1"/>
              <a:t>Xim</a:t>
            </a:r>
            <a:r>
              <a:rPr lang="en-US" dirty="0"/>
              <a:t> </a:t>
            </a:r>
            <a:r>
              <a:rPr lang="en-US" dirty="0" err="1"/>
              <a:t>nonet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isciatem</a:t>
            </a:r>
            <a:r>
              <a:rPr lang="en-US" dirty="0"/>
              <a:t> </a:t>
            </a:r>
            <a:r>
              <a:rPr lang="en-US" dirty="0" err="1"/>
              <a:t>sinciistis</a:t>
            </a:r>
            <a:r>
              <a:rPr lang="en-US" dirty="0"/>
              <a:t> </a:t>
            </a:r>
            <a:r>
              <a:rPr lang="en-US" dirty="0" err="1"/>
              <a:t>eatusdam</a:t>
            </a:r>
            <a:r>
              <a:rPr lang="en-US" dirty="0"/>
              <a:t> quos</a:t>
            </a:r>
          </a:p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5222235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851525" y="0"/>
            <a:ext cx="32924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10" name="Picture 9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304488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5222235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851525" y="0"/>
            <a:ext cx="32924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10" name="Picture 9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7175" y="2655888"/>
            <a:ext cx="5221288" cy="36909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23918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655" y="2663562"/>
            <a:ext cx="5222235" cy="3830108"/>
          </a:xfrm>
        </p:spPr>
        <p:txBody>
          <a:bodyPr lIns="91440" tIns="91440" rIns="91440" bIns="9144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 dolor ant fugit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molut</a:t>
            </a:r>
            <a:r>
              <a:rPr lang="en-US" dirty="0"/>
              <a:t> qui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magnia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tusciant</a:t>
            </a:r>
            <a:r>
              <a:rPr lang="en-US" dirty="0"/>
              <a:t>, </a:t>
            </a:r>
            <a:r>
              <a:rPr lang="en-US" dirty="0" err="1"/>
              <a:t>ulpa</a:t>
            </a:r>
            <a:r>
              <a:rPr lang="en-US" dirty="0"/>
              <a:t> qui </a:t>
            </a:r>
            <a:r>
              <a:rPr lang="en-US" dirty="0" err="1"/>
              <a:t>beriae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omnisi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min re dent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Equatur</a:t>
            </a:r>
            <a:r>
              <a:rPr lang="en-US" dirty="0"/>
              <a:t>? </a:t>
            </a:r>
            <a:r>
              <a:rPr lang="en-US" dirty="0" err="1"/>
              <a:t>Quide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volenis</a:t>
            </a:r>
            <a:r>
              <a:rPr lang="en-US" dirty="0"/>
              <a:t> cum qui </a:t>
            </a:r>
            <a:r>
              <a:rPr lang="en-US" dirty="0" err="1"/>
              <a:t>denduciis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el </a:t>
            </a:r>
            <a:r>
              <a:rPr lang="en-US" dirty="0" err="1"/>
              <a:t>molenitem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eat.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Epeliqui</a:t>
            </a:r>
            <a:r>
              <a:rPr lang="en-US" dirty="0"/>
              <a:t> </a:t>
            </a:r>
            <a:r>
              <a:rPr lang="en-US" dirty="0" err="1"/>
              <a:t>stiuntiae</a:t>
            </a:r>
            <a:r>
              <a:rPr lang="en-US" dirty="0"/>
              <a:t> sit et am, sin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eria</a:t>
            </a:r>
            <a:r>
              <a:rPr lang="en-US" dirty="0"/>
              <a:t> pa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restiam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doluptatis</a:t>
            </a:r>
            <a:r>
              <a:rPr lang="en-US" dirty="0"/>
              <a:t> qui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ullest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autempore</a:t>
            </a:r>
            <a:r>
              <a:rPr lang="en-US" dirty="0"/>
              <a:t> </a:t>
            </a:r>
            <a:r>
              <a:rPr lang="en-US" dirty="0" err="1"/>
              <a:t>porempo</a:t>
            </a:r>
            <a:r>
              <a:rPr lang="en-US" dirty="0"/>
              <a:t> </a:t>
            </a:r>
            <a:r>
              <a:rPr lang="en-US" dirty="0" err="1"/>
              <a:t>ritaqui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</a:t>
            </a:r>
            <a:r>
              <a:rPr lang="en-US" dirty="0" err="1"/>
              <a:t>velest</a:t>
            </a:r>
            <a:r>
              <a:rPr lang="en-US" dirty="0"/>
              <a:t>, quam, </a:t>
            </a:r>
            <a:r>
              <a:rPr lang="en-US" dirty="0" err="1"/>
              <a:t>utatque</a:t>
            </a:r>
            <a:r>
              <a:rPr lang="en-US" dirty="0"/>
              <a:t> </a:t>
            </a:r>
            <a:r>
              <a:rPr lang="en-US" dirty="0" err="1"/>
              <a:t>exere</a:t>
            </a:r>
            <a:r>
              <a:rPr lang="en-US" dirty="0"/>
              <a:t> </a:t>
            </a:r>
            <a:r>
              <a:rPr lang="en-US" dirty="0" err="1"/>
              <a:t>nimiliqui</a:t>
            </a:r>
            <a:r>
              <a:rPr lang="en-US" dirty="0"/>
              <a:t> con estrum sum, </a:t>
            </a:r>
            <a:r>
              <a:rPr lang="en-US" dirty="0" err="1"/>
              <a:t>sinctur</a:t>
            </a:r>
            <a:r>
              <a:rPr lang="en-US" dirty="0"/>
              <a:t>, ad </a:t>
            </a:r>
            <a:r>
              <a:rPr lang="en-US" dirty="0" err="1"/>
              <a:t>utamustem</a:t>
            </a:r>
            <a:r>
              <a:rPr lang="en-US" dirty="0"/>
              <a:t>. </a:t>
            </a:r>
            <a:r>
              <a:rPr lang="en-US" dirty="0" err="1"/>
              <a:t>Upta</a:t>
            </a:r>
            <a:r>
              <a:rPr lang="en-US" dirty="0"/>
              <a:t> ant </a:t>
            </a:r>
            <a:r>
              <a:rPr lang="en-US" dirty="0" err="1"/>
              <a:t>enda</a:t>
            </a:r>
            <a:r>
              <a:rPr lang="en-US" dirty="0"/>
              <a:t> cum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escil</a:t>
            </a:r>
            <a:r>
              <a:rPr lang="en-US" dirty="0"/>
              <a:t> et </a:t>
            </a:r>
            <a:r>
              <a:rPr lang="en-US" dirty="0" err="1"/>
              <a:t>quiant</a:t>
            </a:r>
            <a:r>
              <a:rPr lang="en-US" dirty="0"/>
              <a:t>,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aborem</a:t>
            </a:r>
            <a:r>
              <a:rPr lang="en-US" dirty="0"/>
              <a:t>. Um </a:t>
            </a:r>
            <a:r>
              <a:rPr lang="en-US" dirty="0" err="1"/>
              <a:t>eaque</a:t>
            </a:r>
            <a:r>
              <a:rPr lang="en-US" dirty="0"/>
              <a:t> rem </a:t>
            </a:r>
            <a:r>
              <a:rPr lang="en-US" dirty="0" err="1"/>
              <a:t>dernate</a:t>
            </a:r>
            <a:r>
              <a:rPr lang="en-US" dirty="0"/>
              <a:t> </a:t>
            </a:r>
            <a:r>
              <a:rPr lang="en-US" dirty="0" err="1"/>
              <a:t>ceaque</a:t>
            </a:r>
            <a:r>
              <a:rPr lang="en-US" dirty="0"/>
              <a:t> </a:t>
            </a:r>
            <a:r>
              <a:rPr lang="en-US" dirty="0" err="1"/>
              <a:t>volupis</a:t>
            </a:r>
            <a:r>
              <a:rPr lang="en-US" dirty="0"/>
              <a:t> </a:t>
            </a:r>
            <a:r>
              <a:rPr lang="en-US" dirty="0" err="1"/>
              <a:t>doluptatur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soloreptas</a:t>
            </a:r>
            <a:r>
              <a:rPr lang="en-US" dirty="0"/>
              <a:t> </a:t>
            </a:r>
            <a:r>
              <a:rPr lang="en-US" dirty="0" err="1"/>
              <a:t>aditium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peratem</a:t>
            </a:r>
            <a:r>
              <a:rPr lang="en-US" dirty="0"/>
              <a:t> </a:t>
            </a:r>
            <a:r>
              <a:rPr lang="en-US" dirty="0" err="1"/>
              <a:t>poresci</a:t>
            </a:r>
            <a:r>
              <a:rPr lang="en-US" dirty="0"/>
              <a:t> </a:t>
            </a:r>
            <a:r>
              <a:rPr lang="en-US" dirty="0" err="1"/>
              <a:t>assit</a:t>
            </a:r>
            <a:r>
              <a:rPr lang="en-US" dirty="0"/>
              <a:t>, </a:t>
            </a:r>
            <a:r>
              <a:rPr lang="en-US" dirty="0" err="1"/>
              <a:t>cupiscil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sum </a:t>
            </a:r>
            <a:r>
              <a:rPr lang="en-US" dirty="0" err="1"/>
              <a:t>eum</a:t>
            </a:r>
            <a:r>
              <a:rPr lang="en-US" dirty="0"/>
              <a:t> alia </a:t>
            </a: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nullit</a:t>
            </a:r>
            <a:r>
              <a:rPr lang="en-US" dirty="0"/>
              <a:t>, as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ipit</a:t>
            </a:r>
            <a:r>
              <a:rPr lang="en-US" dirty="0"/>
              <a:t> a qui </a:t>
            </a:r>
            <a:r>
              <a:rPr lang="en-US" dirty="0" err="1"/>
              <a:t>aciis</a:t>
            </a:r>
            <a:r>
              <a:rPr lang="en-US" dirty="0"/>
              <a:t> mi, </a:t>
            </a:r>
            <a:r>
              <a:rPr lang="en-US" dirty="0" err="1"/>
              <a:t>illaces</a:t>
            </a:r>
            <a:r>
              <a:rPr lang="en-US" dirty="0"/>
              <a:t> </a:t>
            </a:r>
            <a:r>
              <a:rPr lang="en-US" dirty="0" err="1"/>
              <a:t>tiaerch</a:t>
            </a:r>
            <a:r>
              <a:rPr lang="en-US" dirty="0"/>
              <a:t> </a:t>
            </a:r>
            <a:r>
              <a:rPr lang="en-US" dirty="0" err="1"/>
              <a:t>ilitatatios</a:t>
            </a:r>
            <a:r>
              <a:rPr lang="en-US" dirty="0"/>
              <a:t> </a:t>
            </a:r>
            <a:r>
              <a:rPr lang="en-US" dirty="0" err="1"/>
              <a:t>velestion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ex </a:t>
            </a:r>
            <a:r>
              <a:rPr lang="en-US" dirty="0" err="1"/>
              <a:t>enient</a:t>
            </a:r>
            <a:r>
              <a:rPr lang="en-US" dirty="0"/>
              <a:t>. </a:t>
            </a:r>
            <a:r>
              <a:rPr lang="en-US" dirty="0" err="1"/>
              <a:t>Xim</a:t>
            </a:r>
            <a:r>
              <a:rPr lang="en-US" dirty="0"/>
              <a:t> </a:t>
            </a:r>
            <a:r>
              <a:rPr lang="en-US" dirty="0" err="1"/>
              <a:t>nonet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isciatem</a:t>
            </a:r>
            <a:r>
              <a:rPr lang="en-US" dirty="0"/>
              <a:t> </a:t>
            </a:r>
            <a:r>
              <a:rPr lang="en-US" dirty="0" err="1"/>
              <a:t>sinciistis</a:t>
            </a:r>
            <a:r>
              <a:rPr lang="en-US" dirty="0"/>
              <a:t> </a:t>
            </a:r>
            <a:r>
              <a:rPr lang="en-US" dirty="0" err="1"/>
              <a:t>eatusdam</a:t>
            </a:r>
            <a:r>
              <a:rPr lang="en-US" dirty="0"/>
              <a:t> quos </a:t>
            </a:r>
            <a:r>
              <a:rPr lang="en-US" dirty="0" err="1"/>
              <a:t>molestiandit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3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pic>
        <p:nvPicPr>
          <p:cNvPr id="11" name="Picture 10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17464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3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09874" y="6494876"/>
            <a:ext cx="2669015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pic>
        <p:nvPicPr>
          <p:cNvPr id="11" name="Picture 10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7175" y="2655888"/>
            <a:ext cx="5221288" cy="38385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114217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656" y="2663562"/>
            <a:ext cx="4183302" cy="3267225"/>
          </a:xfrm>
        </p:spPr>
        <p:txBody>
          <a:bodyPr lIns="91440" tIns="91440" rIns="91440" bIns="9144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 dolor ant fugit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molut</a:t>
            </a:r>
            <a:r>
              <a:rPr lang="en-US" dirty="0"/>
              <a:t> qui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magnia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tusciant</a:t>
            </a:r>
            <a:r>
              <a:rPr lang="en-US" dirty="0"/>
              <a:t>, </a:t>
            </a:r>
            <a:r>
              <a:rPr lang="en-US" dirty="0" err="1"/>
              <a:t>ulpa</a:t>
            </a:r>
            <a:r>
              <a:rPr lang="en-US" dirty="0"/>
              <a:t> qui </a:t>
            </a:r>
            <a:r>
              <a:rPr lang="en-US" dirty="0" err="1"/>
              <a:t>beriae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omnisi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min re dent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Equatur</a:t>
            </a:r>
            <a:r>
              <a:rPr lang="en-US" dirty="0"/>
              <a:t>? </a:t>
            </a:r>
            <a:r>
              <a:rPr lang="en-US" dirty="0" err="1"/>
              <a:t>Quide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volenis</a:t>
            </a:r>
            <a:r>
              <a:rPr lang="en-US" dirty="0"/>
              <a:t> cum qui </a:t>
            </a:r>
            <a:r>
              <a:rPr lang="en-US" dirty="0" err="1"/>
              <a:t>denduciis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el </a:t>
            </a:r>
            <a:r>
              <a:rPr lang="en-US" dirty="0" err="1"/>
              <a:t>molenitem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eat.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Epeliqui</a:t>
            </a:r>
            <a:r>
              <a:rPr lang="en-US" dirty="0"/>
              <a:t> </a:t>
            </a:r>
            <a:r>
              <a:rPr lang="en-US" dirty="0" err="1"/>
              <a:t>stiuntiae</a:t>
            </a:r>
            <a:r>
              <a:rPr lang="en-US" dirty="0"/>
              <a:t> sit et am, sin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eria</a:t>
            </a:r>
            <a:r>
              <a:rPr lang="en-US" dirty="0"/>
              <a:t> pa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restiam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doluptatis</a:t>
            </a:r>
            <a:r>
              <a:rPr lang="en-US" dirty="0"/>
              <a:t> qui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ullest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autempore</a:t>
            </a:r>
            <a:r>
              <a:rPr lang="en-US" dirty="0"/>
              <a:t> </a:t>
            </a:r>
            <a:r>
              <a:rPr lang="en-US" dirty="0" err="1"/>
              <a:t>porempo</a:t>
            </a:r>
            <a:r>
              <a:rPr lang="en-US" dirty="0"/>
              <a:t> </a:t>
            </a:r>
            <a:r>
              <a:rPr lang="en-US" dirty="0" err="1"/>
              <a:t>ritaqui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</a:t>
            </a:r>
            <a:r>
              <a:rPr lang="en-US" dirty="0" err="1"/>
              <a:t>velest</a:t>
            </a:r>
            <a:r>
              <a:rPr lang="en-US" dirty="0"/>
              <a:t>, quam, </a:t>
            </a:r>
            <a:r>
              <a:rPr lang="en-US" dirty="0" err="1"/>
              <a:t>utatque</a:t>
            </a:r>
            <a:r>
              <a:rPr lang="en-US" dirty="0"/>
              <a:t> </a:t>
            </a:r>
            <a:r>
              <a:rPr lang="en-US" dirty="0" err="1"/>
              <a:t>exere</a:t>
            </a:r>
            <a:r>
              <a:rPr lang="en-US" dirty="0"/>
              <a:t> </a:t>
            </a:r>
            <a:r>
              <a:rPr lang="en-US" dirty="0" err="1"/>
              <a:t>nimiliqui</a:t>
            </a:r>
            <a:r>
              <a:rPr lang="en-US" dirty="0"/>
              <a:t> con estrum sum, </a:t>
            </a:r>
            <a:r>
              <a:rPr lang="en-US" dirty="0" err="1"/>
              <a:t>sinctur</a:t>
            </a:r>
            <a:r>
              <a:rPr lang="en-US" dirty="0"/>
              <a:t>, ad </a:t>
            </a:r>
            <a:r>
              <a:rPr lang="en-US" dirty="0" err="1"/>
              <a:t>utamustem</a:t>
            </a:r>
            <a:r>
              <a:rPr lang="en-US" dirty="0"/>
              <a:t>. </a:t>
            </a:r>
            <a:r>
              <a:rPr lang="en-US" dirty="0" err="1"/>
              <a:t>Upta</a:t>
            </a:r>
            <a:r>
              <a:rPr lang="en-US" dirty="0"/>
              <a:t> ant </a:t>
            </a:r>
            <a:r>
              <a:rPr lang="en-US" dirty="0" err="1"/>
              <a:t>enda</a:t>
            </a:r>
            <a:r>
              <a:rPr lang="en-US" dirty="0"/>
              <a:t> cum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escil</a:t>
            </a:r>
            <a:r>
              <a:rPr lang="en-US" dirty="0"/>
              <a:t> et </a:t>
            </a:r>
            <a:r>
              <a:rPr lang="en-US" dirty="0" err="1"/>
              <a:t>quiant</a:t>
            </a:r>
            <a:r>
              <a:rPr lang="en-US" dirty="0"/>
              <a:t>,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aborem</a:t>
            </a:r>
            <a:r>
              <a:rPr lang="en-US" dirty="0"/>
              <a:t>. Um </a:t>
            </a:r>
            <a:r>
              <a:rPr lang="en-US" dirty="0" err="1"/>
              <a:t>eaque</a:t>
            </a:r>
            <a:r>
              <a:rPr lang="en-US" dirty="0"/>
              <a:t> rem </a:t>
            </a:r>
            <a:r>
              <a:rPr lang="en-US" dirty="0" err="1"/>
              <a:t>dernate</a:t>
            </a:r>
            <a:r>
              <a:rPr lang="en-US" dirty="0"/>
              <a:t> </a:t>
            </a:r>
            <a:r>
              <a:rPr lang="en-US" dirty="0" err="1"/>
              <a:t>ceaque</a:t>
            </a:r>
            <a:r>
              <a:rPr lang="en-US" dirty="0"/>
              <a:t> </a:t>
            </a:r>
            <a:r>
              <a:rPr lang="en-US" dirty="0" err="1"/>
              <a:t>volupis</a:t>
            </a:r>
            <a:r>
              <a:rPr lang="en-US" dirty="0"/>
              <a:t> </a:t>
            </a:r>
            <a:r>
              <a:rPr lang="en-US" dirty="0" err="1"/>
              <a:t>doluptatur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soloreptas</a:t>
            </a:r>
            <a:r>
              <a:rPr lang="en-US" dirty="0"/>
              <a:t> </a:t>
            </a:r>
            <a:r>
              <a:rPr lang="en-US" dirty="0" err="1"/>
              <a:t>aditium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que </a:t>
            </a:r>
            <a:r>
              <a:rPr lang="en-US" dirty="0" err="1"/>
              <a:t>peratem</a:t>
            </a:r>
            <a:r>
              <a:rPr lang="en-US" dirty="0"/>
              <a:t> </a:t>
            </a:r>
            <a:r>
              <a:rPr lang="en-US" dirty="0" err="1"/>
              <a:t>poresci</a:t>
            </a:r>
            <a:r>
              <a:rPr lang="en-US" dirty="0"/>
              <a:t> </a:t>
            </a:r>
            <a:r>
              <a:rPr lang="en-US" dirty="0" err="1"/>
              <a:t>assit</a:t>
            </a:r>
            <a:r>
              <a:rPr lang="en-US" dirty="0"/>
              <a:t>, </a:t>
            </a:r>
            <a:r>
              <a:rPr lang="en-US" dirty="0" err="1"/>
              <a:t>cupiscil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sum </a:t>
            </a:r>
            <a:r>
              <a:rPr lang="en-US" dirty="0" err="1"/>
              <a:t>eum</a:t>
            </a:r>
            <a:r>
              <a:rPr lang="en-US" dirty="0"/>
              <a:t> alia </a:t>
            </a: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nullit</a:t>
            </a:r>
            <a:r>
              <a:rPr lang="en-US" dirty="0"/>
              <a:t>, as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ipit</a:t>
            </a:r>
            <a:r>
              <a:rPr lang="en-US" dirty="0"/>
              <a:t> a qui </a:t>
            </a:r>
            <a:r>
              <a:rPr lang="en-US" dirty="0" err="1"/>
              <a:t>aciis</a:t>
            </a:r>
            <a:r>
              <a:rPr lang="en-US" dirty="0"/>
              <a:t> mi, </a:t>
            </a:r>
            <a:r>
              <a:rPr lang="en-US" dirty="0" err="1"/>
              <a:t>illaces</a:t>
            </a:r>
            <a:r>
              <a:rPr lang="en-US" dirty="0"/>
              <a:t> </a:t>
            </a:r>
            <a:r>
              <a:rPr lang="en-US" dirty="0" err="1"/>
              <a:t>tiaerch</a:t>
            </a:r>
            <a:r>
              <a:rPr lang="en-US" dirty="0"/>
              <a:t> </a:t>
            </a:r>
            <a:r>
              <a:rPr lang="en-US" dirty="0" err="1"/>
              <a:t>ilitatatios</a:t>
            </a:r>
            <a:r>
              <a:rPr lang="en-US" dirty="0"/>
              <a:t> </a:t>
            </a:r>
            <a:r>
              <a:rPr lang="en-US" dirty="0" err="1"/>
              <a:t>velestion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ex </a:t>
            </a:r>
            <a:r>
              <a:rPr lang="en-US" dirty="0" err="1"/>
              <a:t>enient</a:t>
            </a:r>
            <a:r>
              <a:rPr lang="en-US" dirty="0"/>
              <a:t>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3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01872" y="6494876"/>
            <a:ext cx="2680566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pic>
        <p:nvPicPr>
          <p:cNvPr id="11" name="Picture 10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14331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itle +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7175" y="2663825"/>
            <a:ext cx="4183063" cy="32670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8733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3" cy="2188176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5000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01872" y="6494876"/>
            <a:ext cx="2680566" cy="363124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pic>
        <p:nvPicPr>
          <p:cNvPr id="11" name="Picture 10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422561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142" y="457201"/>
            <a:ext cx="86486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142" y="1609970"/>
            <a:ext cx="86486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79" y="6494876"/>
            <a:ext cx="2378595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2016 HURON CONSULTING GROUP INC. AND AFFILIATES</a:t>
            </a:r>
          </a:p>
        </p:txBody>
      </p:sp>
    </p:spTree>
    <p:extLst>
      <p:ext uri="{BB962C8B-B14F-4D97-AF65-F5344CB8AC3E}">
        <p14:creationId xmlns:p14="http://schemas.microsoft.com/office/powerpoint/2010/main" val="7945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2" r:id="rId2"/>
    <p:sldLayoutId id="2147483693" r:id="rId3"/>
    <p:sldLayoutId id="2147483662" r:id="rId4"/>
    <p:sldLayoutId id="2147483709" r:id="rId5"/>
    <p:sldLayoutId id="2147483676" r:id="rId6"/>
    <p:sldLayoutId id="2147483710" r:id="rId7"/>
    <p:sldLayoutId id="2147483678" r:id="rId8"/>
    <p:sldLayoutId id="2147483711" r:id="rId9"/>
    <p:sldLayoutId id="2147483677" r:id="rId10"/>
    <p:sldLayoutId id="2147483681" r:id="rId11"/>
    <p:sldLayoutId id="2147483712" r:id="rId12"/>
    <p:sldLayoutId id="2147483713" r:id="rId13"/>
    <p:sldLayoutId id="2147483714" r:id="rId14"/>
    <p:sldLayoutId id="2147483715" r:id="rId15"/>
    <p:sldLayoutId id="2147483683" r:id="rId16"/>
    <p:sldLayoutId id="2147483670" r:id="rId17"/>
    <p:sldLayoutId id="2147483687" r:id="rId18"/>
    <p:sldLayoutId id="2147483694" r:id="rId19"/>
    <p:sldLayoutId id="2147483695" r:id="rId20"/>
    <p:sldLayoutId id="2147483696" r:id="rId21"/>
    <p:sldLayoutId id="2147483697" r:id="rId22"/>
    <p:sldLayoutId id="2147483706" r:id="rId23"/>
    <p:sldLayoutId id="2147483707" r:id="rId24"/>
    <p:sldLayoutId id="2147483698" r:id="rId25"/>
    <p:sldLayoutId id="2147483699" r:id="rId26"/>
    <p:sldLayoutId id="2147483700" r:id="rId27"/>
    <p:sldLayoutId id="2147483701" r:id="rId28"/>
    <p:sldLayoutId id="2147483680" r:id="rId29"/>
    <p:sldLayoutId id="2147483655" r:id="rId30"/>
    <p:sldLayoutId id="2147483702" r:id="rId31"/>
    <p:sldLayoutId id="2147483703" r:id="rId32"/>
    <p:sldLayoutId id="2147483704" r:id="rId33"/>
    <p:sldLayoutId id="2147483708" r:id="rId3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5000" b="1" kern="1200" cap="all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+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27063" indent="-1714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860425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Huron Decks\Image Library\Sized for PPT\Abstract\iStock_80482381_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1379760" y="-1119947"/>
            <a:ext cx="688409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57975" y="6523038"/>
            <a:ext cx="2486025" cy="363124"/>
          </a:xfrm>
        </p:spPr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493871"/>
            <a:ext cx="5910481" cy="41195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807" y="1493871"/>
            <a:ext cx="5660674" cy="4119535"/>
          </a:xfrm>
          <a:prstGeom prst="rect">
            <a:avLst/>
          </a:prstGeom>
        </p:spPr>
        <p:txBody>
          <a:bodyPr vert="horz" lIns="457200" tIns="457200" rIns="457200" bIns="457200" rtlCol="0" anchor="ctr" anchorCtr="0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/>
              <a:t>Click Grants</a:t>
            </a:r>
          </a:p>
          <a:p>
            <a:r>
              <a:rPr lang="en-US" sz="4800" dirty="0">
                <a:solidFill>
                  <a:schemeClr val="accent2"/>
                </a:solidFill>
              </a:rPr>
              <a:t>Administrator Training</a:t>
            </a:r>
            <a:endParaRPr lang="en-US" sz="4800" dirty="0"/>
          </a:p>
        </p:txBody>
      </p:sp>
      <p:pic>
        <p:nvPicPr>
          <p:cNvPr id="8" name="Picture 7" descr="Huron-Logo_2_v0_alt_hrznt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6528213"/>
            <a:ext cx="2785534" cy="365887"/>
          </a:xfrm>
        </p:spPr>
        <p:txBody>
          <a:bodyPr/>
          <a:lstStyle/>
          <a:p>
            <a:r>
              <a:rPr lang="en-US" dirty="0"/>
              <a:t>Jared Eicher 11/29/2016</a:t>
            </a:r>
          </a:p>
        </p:txBody>
      </p:sp>
    </p:spTree>
    <p:extLst>
      <p:ext uri="{BB962C8B-B14F-4D97-AF65-F5344CB8AC3E}">
        <p14:creationId xmlns:p14="http://schemas.microsoft.com/office/powerpoint/2010/main" val="169668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r="-1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3555" y="575731"/>
            <a:ext cx="6196564" cy="1222589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pic>
        <p:nvPicPr>
          <p:cNvPr id="11" name="Picture 10" descr="Huron-Logo_CMYK_hero_vert_060716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03175"/>
              </p:ext>
            </p:extLst>
          </p:nvPr>
        </p:nvGraphicFramePr>
        <p:xfrm>
          <a:off x="2663554" y="2023952"/>
          <a:ext cx="5753002" cy="310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9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986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00558C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8BF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Explain who uses the system and the overall workflow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rgbClr val="E8BF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ctr"/>
                      <a:endParaRPr lang="en-US" sz="200" dirty="0">
                        <a:solidFill>
                          <a:srgbClr val="00558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85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8BF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Navigate the system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rgbClr val="E8BF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58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298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8BF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Perform different activities to move a proposal through the workflow, from end to end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rgbClr val="E8BF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0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Grants</a:t>
            </a:r>
            <a:br>
              <a:rPr lang="en-US" dirty="0"/>
            </a:br>
            <a:r>
              <a:rPr lang="en-US" dirty="0">
                <a:solidFill>
                  <a:srgbClr val="F26458"/>
                </a:solidFill>
              </a:rPr>
              <a:t>Major functional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257175" y="2667000"/>
            <a:ext cx="8645525" cy="3827876"/>
          </a:xfrm>
        </p:spPr>
        <p:txBody>
          <a:bodyPr/>
          <a:lstStyle/>
          <a:p>
            <a:r>
              <a:rPr lang="en-US" sz="2000" dirty="0">
                <a:latin typeface="Helvetica" pitchFamily="34" charset="0"/>
              </a:rPr>
              <a:t>Click Portal concepts</a:t>
            </a:r>
          </a:p>
          <a:p>
            <a:pPr lvl="1"/>
            <a:r>
              <a:rPr lang="en-US" sz="2000" dirty="0">
                <a:latin typeface="Helvetica" pitchFamily="34" charset="0"/>
              </a:rPr>
              <a:t>Inbox, Workspace, State, </a:t>
            </a:r>
            <a:r>
              <a:rPr lang="en-US" sz="2000" dirty="0" err="1">
                <a:latin typeface="Helvetica" pitchFamily="34" charset="0"/>
              </a:rPr>
              <a:t>SmartForm</a:t>
            </a:r>
            <a:r>
              <a:rPr lang="en-US" sz="2000" dirty="0">
                <a:latin typeface="Helvetica" pitchFamily="34" charset="0"/>
              </a:rPr>
              <a:t>, Activities, State transition, etc.</a:t>
            </a:r>
          </a:p>
          <a:p>
            <a:r>
              <a:rPr lang="en-US" sz="2000" dirty="0">
                <a:latin typeface="Helvetica" pitchFamily="34" charset="0"/>
              </a:rPr>
              <a:t>Funding Proposal</a:t>
            </a:r>
          </a:p>
          <a:p>
            <a:r>
              <a:rPr lang="en-US" sz="2000" dirty="0">
                <a:latin typeface="Helvetica" pitchFamily="34" charset="0"/>
              </a:rPr>
              <a:t>Budgeting</a:t>
            </a:r>
          </a:p>
          <a:p>
            <a:r>
              <a:rPr lang="en-US" sz="2000" dirty="0">
                <a:latin typeface="Helvetica" pitchFamily="34" charset="0"/>
              </a:rPr>
              <a:t>SF424 &amp; Mapping</a:t>
            </a:r>
          </a:p>
          <a:p>
            <a:r>
              <a:rPr lang="en-US" sz="2000" dirty="0">
                <a:latin typeface="Helvetica" pitchFamily="34" charset="0"/>
              </a:rPr>
              <a:t>Proposal Review &amp; Approval Workflow</a:t>
            </a:r>
          </a:p>
          <a:p>
            <a:r>
              <a:rPr lang="en-US" sz="2000" dirty="0">
                <a:latin typeface="Helvetica" pitchFamily="34" charset="0"/>
              </a:rPr>
              <a:t>Award Setup &amp; Modifications</a:t>
            </a:r>
          </a:p>
          <a:p>
            <a:r>
              <a:rPr lang="en-US" sz="2000" dirty="0">
                <a:latin typeface="Helvetica" pitchFamily="34" charset="0"/>
              </a:rPr>
              <a:t>Management Reporting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3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Huron Click Grants</a:t>
            </a:r>
            <a:br>
              <a:rPr lang="en-US" dirty="0"/>
            </a:br>
            <a:r>
              <a:rPr lang="en-US" dirty="0">
                <a:solidFill>
                  <a:srgbClr val="F26458"/>
                </a:solidFill>
              </a:rPr>
              <a:t>TITLE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 dolor ant fugit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molut</a:t>
            </a:r>
            <a:r>
              <a:rPr lang="en-US" dirty="0"/>
              <a:t> qui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magnia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tusciant</a:t>
            </a:r>
            <a:r>
              <a:rPr lang="en-US" dirty="0"/>
              <a:t>, </a:t>
            </a:r>
            <a:r>
              <a:rPr lang="en-US" dirty="0" err="1"/>
              <a:t>ulpa</a:t>
            </a:r>
            <a:r>
              <a:rPr lang="en-US" dirty="0"/>
              <a:t> qui </a:t>
            </a:r>
            <a:r>
              <a:rPr lang="en-US" dirty="0" err="1"/>
              <a:t>beriae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omnisi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min re dent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Equatur</a:t>
            </a:r>
            <a:r>
              <a:rPr lang="en-US" dirty="0"/>
              <a:t>? </a:t>
            </a:r>
            <a:r>
              <a:rPr lang="en-US" dirty="0" err="1"/>
              <a:t>Quide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volenis</a:t>
            </a:r>
            <a:r>
              <a:rPr lang="en-US" dirty="0"/>
              <a:t> cum qui </a:t>
            </a:r>
            <a:r>
              <a:rPr lang="en-US" dirty="0" err="1"/>
              <a:t>denduciis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el </a:t>
            </a:r>
            <a:r>
              <a:rPr lang="en-US" dirty="0" err="1"/>
              <a:t>molenitem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eat.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Body Header 1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Epeliqui</a:t>
            </a:r>
            <a:r>
              <a:rPr lang="en-US" dirty="0"/>
              <a:t> </a:t>
            </a:r>
            <a:r>
              <a:rPr lang="en-US" dirty="0" err="1"/>
              <a:t>stiuntiae</a:t>
            </a:r>
            <a:r>
              <a:rPr lang="en-US" dirty="0"/>
              <a:t> sit et am, sin </a:t>
            </a: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eria</a:t>
            </a:r>
            <a:r>
              <a:rPr lang="en-US" dirty="0"/>
              <a:t> pa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restiam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doluptatis</a:t>
            </a:r>
            <a:r>
              <a:rPr lang="en-US" dirty="0"/>
              <a:t> qui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ullest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autempore</a:t>
            </a:r>
            <a:r>
              <a:rPr lang="en-US" dirty="0"/>
              <a:t> </a:t>
            </a:r>
            <a:r>
              <a:rPr lang="en-US" dirty="0" err="1"/>
              <a:t>porempo</a:t>
            </a:r>
            <a:r>
              <a:rPr lang="en-US" dirty="0"/>
              <a:t> </a:t>
            </a:r>
            <a:r>
              <a:rPr lang="en-US" dirty="0" err="1"/>
              <a:t>ritaqui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</a:t>
            </a:r>
            <a:r>
              <a:rPr lang="en-US" dirty="0" err="1"/>
              <a:t>velest</a:t>
            </a:r>
            <a:r>
              <a:rPr lang="en-US" dirty="0"/>
              <a:t>, quam, </a:t>
            </a:r>
            <a:r>
              <a:rPr lang="en-US" dirty="0" err="1"/>
              <a:t>utatque</a:t>
            </a:r>
            <a:r>
              <a:rPr lang="en-US" dirty="0"/>
              <a:t> </a:t>
            </a:r>
            <a:r>
              <a:rPr lang="en-US" dirty="0" err="1"/>
              <a:t>exere</a:t>
            </a:r>
            <a:r>
              <a:rPr lang="en-US" dirty="0"/>
              <a:t> </a:t>
            </a:r>
            <a:r>
              <a:rPr lang="en-US" dirty="0" err="1"/>
              <a:t>nimiliqui</a:t>
            </a:r>
            <a:r>
              <a:rPr lang="en-US" dirty="0"/>
              <a:t> con estrum sum, </a:t>
            </a:r>
            <a:r>
              <a:rPr lang="en-US" dirty="0" err="1"/>
              <a:t>sinctur</a:t>
            </a:r>
            <a:r>
              <a:rPr lang="en-US" dirty="0"/>
              <a:t>, ad </a:t>
            </a:r>
            <a:r>
              <a:rPr lang="en-US" dirty="0" err="1"/>
              <a:t>utamustem</a:t>
            </a:r>
            <a:r>
              <a:rPr lang="en-US" dirty="0"/>
              <a:t>. </a:t>
            </a:r>
            <a:r>
              <a:rPr lang="en-US" dirty="0" err="1"/>
              <a:t>Upta</a:t>
            </a:r>
            <a:r>
              <a:rPr lang="en-US" dirty="0"/>
              <a:t> ant </a:t>
            </a:r>
            <a:r>
              <a:rPr lang="en-US" dirty="0" err="1"/>
              <a:t>enda</a:t>
            </a:r>
            <a:r>
              <a:rPr lang="en-US" dirty="0"/>
              <a:t> cum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escil</a:t>
            </a:r>
            <a:r>
              <a:rPr lang="en-US" dirty="0"/>
              <a:t> et </a:t>
            </a:r>
            <a:r>
              <a:rPr lang="en-US" dirty="0" err="1"/>
              <a:t>quiant</a:t>
            </a:r>
            <a:r>
              <a:rPr lang="en-US" dirty="0"/>
              <a:t>,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aborem</a:t>
            </a:r>
            <a:r>
              <a:rPr lang="en-US" dirty="0"/>
              <a:t>. Um </a:t>
            </a:r>
            <a:r>
              <a:rPr lang="en-US" dirty="0" err="1"/>
              <a:t>eaque</a:t>
            </a:r>
            <a:r>
              <a:rPr lang="en-US" dirty="0"/>
              <a:t> rem </a:t>
            </a:r>
            <a:r>
              <a:rPr lang="en-US" dirty="0" err="1"/>
              <a:t>dernate</a:t>
            </a:r>
            <a:r>
              <a:rPr lang="en-US" dirty="0"/>
              <a:t> </a:t>
            </a:r>
            <a:r>
              <a:rPr lang="en-US" dirty="0" err="1"/>
              <a:t>ceaque</a:t>
            </a:r>
            <a:r>
              <a:rPr lang="en-US" dirty="0"/>
              <a:t> </a:t>
            </a:r>
            <a:r>
              <a:rPr lang="en-US" dirty="0" err="1"/>
              <a:t>volupis</a:t>
            </a:r>
            <a:r>
              <a:rPr lang="en-US" dirty="0"/>
              <a:t> </a:t>
            </a:r>
            <a:r>
              <a:rPr lang="en-US" dirty="0" err="1"/>
              <a:t>doluptatur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soloreptas</a:t>
            </a:r>
            <a:r>
              <a:rPr lang="en-US" dirty="0"/>
              <a:t> </a:t>
            </a:r>
            <a:r>
              <a:rPr lang="en-US" dirty="0" err="1"/>
              <a:t>aditium</a:t>
            </a:r>
            <a:r>
              <a:rPr lang="en-US" dirty="0"/>
              <a:t> et,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peratem</a:t>
            </a:r>
            <a:r>
              <a:rPr lang="en-US" dirty="0"/>
              <a:t> </a:t>
            </a:r>
            <a:r>
              <a:rPr lang="en-US" dirty="0" err="1"/>
              <a:t>poresci</a:t>
            </a:r>
            <a:r>
              <a:rPr lang="en-US" dirty="0"/>
              <a:t> </a:t>
            </a:r>
            <a:r>
              <a:rPr lang="en-US" dirty="0" err="1"/>
              <a:t>assit</a:t>
            </a:r>
            <a:r>
              <a:rPr lang="en-US" dirty="0"/>
              <a:t>, </a:t>
            </a:r>
            <a:r>
              <a:rPr lang="en-US" dirty="0" err="1"/>
              <a:t>cupiscil</a:t>
            </a:r>
            <a:r>
              <a:rPr lang="en-US" dirty="0"/>
              <a:t> </a:t>
            </a:r>
            <a:r>
              <a:rPr lang="en-US" dirty="0" err="1"/>
              <a:t>molupta</a:t>
            </a:r>
            <a:r>
              <a:rPr lang="en-US" dirty="0"/>
              <a:t> sum </a:t>
            </a:r>
            <a:r>
              <a:rPr lang="en-US" dirty="0" err="1"/>
              <a:t>eum</a:t>
            </a:r>
            <a:r>
              <a:rPr lang="en-US" dirty="0"/>
              <a:t> alia </a:t>
            </a: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nullit</a:t>
            </a:r>
            <a:r>
              <a:rPr lang="en-US" dirty="0"/>
              <a:t>, as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ipit</a:t>
            </a:r>
            <a:r>
              <a:rPr lang="en-US" dirty="0"/>
              <a:t> a qui </a:t>
            </a:r>
            <a:r>
              <a:rPr lang="en-US" dirty="0" err="1"/>
              <a:t>aciis</a:t>
            </a:r>
            <a:r>
              <a:rPr lang="en-US" dirty="0"/>
              <a:t> mi, </a:t>
            </a:r>
            <a:r>
              <a:rPr lang="en-US" dirty="0" err="1"/>
              <a:t>illaces</a:t>
            </a:r>
            <a:r>
              <a:rPr lang="en-US" dirty="0"/>
              <a:t> </a:t>
            </a:r>
            <a:r>
              <a:rPr lang="en-US" dirty="0" err="1"/>
              <a:t>tiaerch</a:t>
            </a:r>
            <a:r>
              <a:rPr lang="en-US" dirty="0"/>
              <a:t> </a:t>
            </a:r>
            <a:r>
              <a:rPr lang="en-US" dirty="0" err="1"/>
              <a:t>ilitatatios</a:t>
            </a:r>
            <a:r>
              <a:rPr lang="en-US" dirty="0"/>
              <a:t> </a:t>
            </a:r>
            <a:r>
              <a:rPr lang="en-US" dirty="0" err="1"/>
              <a:t>velestion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ex </a:t>
            </a:r>
            <a:r>
              <a:rPr lang="en-US" dirty="0" err="1"/>
              <a:t>enient</a:t>
            </a:r>
            <a:r>
              <a:rPr lang="en-US" dirty="0"/>
              <a:t>. </a:t>
            </a:r>
            <a:r>
              <a:rPr lang="en-US" dirty="0" err="1"/>
              <a:t>Xim</a:t>
            </a:r>
            <a:r>
              <a:rPr lang="en-US" dirty="0"/>
              <a:t> </a:t>
            </a:r>
            <a:r>
              <a:rPr lang="en-US" dirty="0" err="1"/>
              <a:t>nonet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isciatem</a:t>
            </a:r>
            <a:r>
              <a:rPr lang="en-US" dirty="0"/>
              <a:t> </a:t>
            </a:r>
            <a:r>
              <a:rPr lang="en-US" dirty="0" err="1"/>
              <a:t>sinciistis</a:t>
            </a:r>
            <a:r>
              <a:rPr lang="en-US" dirty="0"/>
              <a:t> </a:t>
            </a:r>
            <a:r>
              <a:rPr lang="en-US" dirty="0" err="1"/>
              <a:t>eatusdam</a:t>
            </a:r>
            <a:r>
              <a:rPr lang="en-US" dirty="0"/>
              <a:t> quos </a:t>
            </a:r>
            <a:r>
              <a:rPr lang="en-US" dirty="0" err="1"/>
              <a:t>molestiandit</a:t>
            </a:r>
            <a:r>
              <a:rPr lang="en-US" dirty="0"/>
              <a:t> </a:t>
            </a:r>
            <a:r>
              <a:rPr lang="en-US" dirty="0" err="1"/>
              <a:t>molut</a:t>
            </a:r>
            <a:r>
              <a:rPr lang="en-US" dirty="0"/>
              <a:t> ad </a:t>
            </a:r>
            <a:r>
              <a:rPr lang="en-US" dirty="0" err="1"/>
              <a:t>utatur</a:t>
            </a:r>
            <a:r>
              <a:rPr lang="en-US" dirty="0"/>
              <a:t>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Body Header 2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Cum </a:t>
            </a:r>
            <a:r>
              <a:rPr lang="en-US" dirty="0" err="1"/>
              <a:t>facium</a:t>
            </a:r>
            <a:r>
              <a:rPr lang="en-US" dirty="0"/>
              <a:t> </a:t>
            </a:r>
            <a:r>
              <a:rPr lang="en-US" dirty="0" err="1"/>
              <a:t>atist</a:t>
            </a:r>
            <a:r>
              <a:rPr lang="en-US" dirty="0"/>
              <a:t>, ex </a:t>
            </a:r>
            <a:r>
              <a:rPr lang="en-US" dirty="0" err="1"/>
              <a:t>expere</a:t>
            </a:r>
            <a:r>
              <a:rPr lang="en-US" dirty="0"/>
              <a:t> </a:t>
            </a:r>
            <a:r>
              <a:rPr lang="en-US" dirty="0" err="1"/>
              <a:t>perum</a:t>
            </a:r>
            <a:r>
              <a:rPr lang="en-US" dirty="0"/>
              <a:t> quae </a:t>
            </a:r>
            <a:r>
              <a:rPr lang="en-US" dirty="0" err="1"/>
              <a:t>vellest</a:t>
            </a:r>
            <a:r>
              <a:rPr lang="en-US" dirty="0"/>
              <a:t> </a:t>
            </a:r>
            <a:r>
              <a:rPr lang="en-US" dirty="0" err="1"/>
              <a:t>enda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volorro</a:t>
            </a:r>
            <a:r>
              <a:rPr lang="en-US" dirty="0"/>
              <a:t> </a:t>
            </a:r>
            <a:r>
              <a:rPr lang="en-US" dirty="0" err="1"/>
              <a:t>blautas</a:t>
            </a:r>
            <a:r>
              <a:rPr lang="en-US" dirty="0"/>
              <a:t> </a:t>
            </a:r>
            <a:r>
              <a:rPr lang="en-US" dirty="0" err="1"/>
              <a:t>periassinit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reprepedit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rem quos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facilis</a:t>
            </a:r>
            <a:r>
              <a:rPr lang="en-US" dirty="0"/>
              <a:t> et </a:t>
            </a:r>
            <a:r>
              <a:rPr lang="en-US" dirty="0" err="1"/>
              <a:t>apiciatem</a:t>
            </a:r>
            <a:r>
              <a:rPr lang="en-US" dirty="0"/>
              <a:t> </a:t>
            </a:r>
            <a:r>
              <a:rPr lang="en-US" dirty="0" err="1"/>
              <a:t>aspidebis</a:t>
            </a:r>
            <a:r>
              <a:rPr lang="en-US" dirty="0"/>
              <a:t>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eatustrum</a:t>
            </a:r>
            <a:r>
              <a:rPr lang="en-US" dirty="0"/>
              <a:t> </a:t>
            </a:r>
            <a:r>
              <a:rPr lang="en-US" dirty="0" err="1"/>
              <a:t>excerias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re </a:t>
            </a:r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err="1"/>
              <a:t>quibus</a:t>
            </a:r>
            <a:r>
              <a:rPr lang="en-US" dirty="0"/>
              <a:t> </a:t>
            </a:r>
            <a:r>
              <a:rPr lang="en-US" dirty="0" err="1"/>
              <a:t>antiasim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, </a:t>
            </a:r>
            <a:r>
              <a:rPr lang="en-US" dirty="0" err="1"/>
              <a:t>optatem</a:t>
            </a:r>
            <a:r>
              <a:rPr lang="en-US" dirty="0"/>
              <a:t> qui </a:t>
            </a:r>
            <a:r>
              <a:rPr lang="en-US" dirty="0" err="1"/>
              <a:t>blam</a:t>
            </a:r>
            <a:r>
              <a:rPr lang="en-US" dirty="0"/>
              <a:t> quid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eicatur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simaxim</a:t>
            </a:r>
            <a:r>
              <a:rPr lang="en-US" dirty="0"/>
              <a:t> </a:t>
            </a:r>
            <a:r>
              <a:rPr lang="en-US" dirty="0" err="1"/>
              <a:t>oluptiis</a:t>
            </a:r>
            <a:r>
              <a:rPr lang="en-US" dirty="0"/>
              <a:t> </a:t>
            </a:r>
            <a:r>
              <a:rPr lang="en-US" dirty="0" err="1"/>
              <a:t>doluptas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quiassiniam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36538"/>
            <a:ext cx="9144000" cy="52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8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Grants</a:t>
            </a:r>
            <a:br>
              <a:rPr lang="en-US" dirty="0"/>
            </a:br>
            <a:r>
              <a:rPr lang="en-US" dirty="0">
                <a:solidFill>
                  <a:srgbClr val="F26458"/>
                </a:solidFill>
              </a:rPr>
              <a:t>Component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43" y="2354327"/>
            <a:ext cx="5972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3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Grants</a:t>
            </a:r>
            <a:br>
              <a:rPr lang="en-US" dirty="0"/>
            </a:br>
            <a:r>
              <a:rPr lang="en-US" dirty="0">
                <a:solidFill>
                  <a:srgbClr val="F26458"/>
                </a:solidFill>
              </a:rPr>
              <a:t>proposal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222"/>
            <a:ext cx="9144000" cy="41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9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  <a:br>
              <a:rPr lang="en-US" dirty="0"/>
            </a:br>
            <a:r>
              <a:rPr lang="en-US" dirty="0">
                <a:solidFill>
                  <a:srgbClr val="F26458"/>
                </a:solidFill>
              </a:rPr>
              <a:t>my inbox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5455920" y="2912011"/>
            <a:ext cx="3688080" cy="3219359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My Inbox, you will see:</a:t>
            </a:r>
          </a:p>
          <a:p>
            <a:pPr marL="0" indent="0">
              <a:buNone/>
            </a:pPr>
            <a:r>
              <a:rPr lang="en-US" sz="2000" dirty="0"/>
              <a:t>1. Submissions that require action</a:t>
            </a:r>
          </a:p>
          <a:p>
            <a:pPr marL="0" indent="0">
              <a:buNone/>
            </a:pPr>
            <a:r>
              <a:rPr lang="en-US" sz="2000" dirty="0"/>
              <a:t>2. State in the review process</a:t>
            </a:r>
          </a:p>
          <a:p>
            <a:pPr marL="0" indent="0">
              <a:buNone/>
            </a:pPr>
            <a:r>
              <a:rPr lang="en-US" sz="2000" dirty="0"/>
              <a:t>3. Access to all modules</a:t>
            </a:r>
          </a:p>
          <a:p>
            <a:pPr marL="0" indent="0">
              <a:buNone/>
            </a:pPr>
            <a:r>
              <a:rPr lang="en-US" sz="2000" dirty="0"/>
              <a:t>4. Create a new funding proposal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sp>
        <p:nvSpPr>
          <p:cNvPr id="16" name="Text Box 3"/>
          <p:cNvSpPr txBox="1"/>
          <p:nvPr/>
        </p:nvSpPr>
        <p:spPr>
          <a:xfrm flipH="1">
            <a:off x="1330740" y="3536414"/>
            <a:ext cx="707380" cy="5423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noFill/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" y="1897321"/>
            <a:ext cx="5455920" cy="411798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 rot="5400000" flipH="1">
            <a:off x="1334294" y="3255880"/>
            <a:ext cx="249821" cy="285115"/>
            <a:chOff x="1264532" y="2098441"/>
            <a:chExt cx="249821" cy="285115"/>
          </a:xfrm>
        </p:grpSpPr>
        <p:sp>
          <p:nvSpPr>
            <p:cNvPr id="26" name="Isosceles Triangle 25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7" name="Text Box 3"/>
            <p:cNvSpPr txBox="1"/>
            <p:nvPr/>
          </p:nvSpPr>
          <p:spPr>
            <a:xfrm rot="5400000">
              <a:off x="1407367" y="2235383"/>
              <a:ext cx="98379" cy="825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5400000" flipH="1">
            <a:off x="4105490" y="3756436"/>
            <a:ext cx="249821" cy="285115"/>
            <a:chOff x="1264532" y="2098441"/>
            <a:chExt cx="249821" cy="285115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1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87301" y="2535489"/>
            <a:ext cx="232261" cy="308567"/>
            <a:chOff x="1264532" y="2088916"/>
            <a:chExt cx="263524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>
              <a:off x="1358350" y="2170714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66786" y="4250678"/>
            <a:ext cx="263525" cy="285115"/>
            <a:chOff x="1264532" y="2098441"/>
            <a:chExt cx="263525" cy="285115"/>
          </a:xfrm>
        </p:grpSpPr>
        <p:sp>
          <p:nvSpPr>
            <p:cNvPr id="36" name="Isosceles Triangle 35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35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  <a:br>
              <a:rPr lang="en-US" dirty="0"/>
            </a:br>
            <a:r>
              <a:rPr lang="en-US" dirty="0">
                <a:solidFill>
                  <a:srgbClr val="F26458"/>
                </a:solidFill>
              </a:rPr>
              <a:t>proposal workspace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sp>
        <p:nvSpPr>
          <p:cNvPr id="16" name="Text Box 3"/>
          <p:cNvSpPr txBox="1"/>
          <p:nvPr/>
        </p:nvSpPr>
        <p:spPr>
          <a:xfrm flipH="1">
            <a:off x="1330740" y="3536414"/>
            <a:ext cx="707380" cy="5423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noFill/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553"/>
            <a:ext cx="9144000" cy="21711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523" y="4119964"/>
            <a:ext cx="8778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From the protocol workspace, you will see: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Proposal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 state in the review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Actions you can take in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the proposal’s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Tabs with information about the proposal and the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review process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6856" y="2595489"/>
            <a:ext cx="6611816" cy="898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5400000" flipH="1">
            <a:off x="2300654" y="2894063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5400000">
              <a:off x="1324526" y="2153558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0800000">
            <a:off x="191851" y="2340852"/>
            <a:ext cx="249821" cy="285115"/>
            <a:chOff x="1264532" y="2098441"/>
            <a:chExt cx="249821" cy="285115"/>
          </a:xfrm>
        </p:grpSpPr>
        <p:sp>
          <p:nvSpPr>
            <p:cNvPr id="42" name="Isosceles Triangle 41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3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0800000">
            <a:off x="27954" y="3577458"/>
            <a:ext cx="249821" cy="285115"/>
            <a:chOff x="1264532" y="2098441"/>
            <a:chExt cx="249821" cy="285115"/>
          </a:xfrm>
        </p:grpSpPr>
        <p:sp>
          <p:nvSpPr>
            <p:cNvPr id="45" name="Isosceles Triangle 4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6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  <a:endParaRPr lang="en-US" sz="9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 flipH="1">
            <a:off x="3813664" y="2243326"/>
            <a:ext cx="249821" cy="285115"/>
            <a:chOff x="1264532" y="2098441"/>
            <a:chExt cx="249821" cy="285115"/>
          </a:xfrm>
        </p:grpSpPr>
        <p:sp>
          <p:nvSpPr>
            <p:cNvPr id="48" name="Isosceles Triangle 4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9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06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Grants</a:t>
            </a:r>
            <a:br>
              <a:rPr lang="en-US" dirty="0"/>
            </a:br>
            <a:r>
              <a:rPr lang="en-US" dirty="0" err="1">
                <a:solidFill>
                  <a:srgbClr val="F26458"/>
                </a:solidFill>
              </a:rPr>
              <a:t>smartform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838BE-5EAD-434C-B290-9193BA7633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HURON CONSULTING GROUP INC. AND AFFILIATES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4834162"/>
            <a:ext cx="6753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On the proposal pages, you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will see: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Required fields (red asterisk)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Field help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Navigation bar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283"/>
            <a:ext cx="9144000" cy="29878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0800000">
            <a:off x="283316" y="2837280"/>
            <a:ext cx="249821" cy="285115"/>
            <a:chOff x="1264532" y="2098441"/>
            <a:chExt cx="249821" cy="285115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  <a:endParaRPr lang="en-US" sz="9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6978319" y="3281668"/>
            <a:ext cx="249821" cy="366406"/>
            <a:chOff x="1264532" y="2098441"/>
            <a:chExt cx="249821" cy="285115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09874" y="2346073"/>
            <a:ext cx="3590926" cy="1488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10800000" flipH="1">
            <a:off x="6532544" y="2277936"/>
            <a:ext cx="249821" cy="285115"/>
            <a:chOff x="1264532" y="2098441"/>
            <a:chExt cx="249821" cy="285115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8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51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RON COLOR PALETTE 1">
      <a:dk1>
        <a:srgbClr val="00558C"/>
      </a:dk1>
      <a:lt1>
        <a:sysClr val="window" lastClr="FFFFFF"/>
      </a:lt1>
      <a:dk2>
        <a:srgbClr val="000000"/>
      </a:dk2>
      <a:lt2>
        <a:srgbClr val="C1C6C8"/>
      </a:lt2>
      <a:accent1>
        <a:srgbClr val="69C5F4"/>
      </a:accent1>
      <a:accent2>
        <a:srgbClr val="E8BF41"/>
      </a:accent2>
      <a:accent3>
        <a:srgbClr val="F26458"/>
      </a:accent3>
      <a:accent4>
        <a:srgbClr val="2D364D"/>
      </a:accent4>
      <a:accent5>
        <a:srgbClr val="77B8AC"/>
      </a:accent5>
      <a:accent6>
        <a:srgbClr val="E37E2B"/>
      </a:accent6>
      <a:hlink>
        <a:srgbClr val="9E9A52"/>
      </a:hlink>
      <a:folHlink>
        <a:srgbClr val="615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8234C3F07C940A68DD80541EB650D" ma:contentTypeVersion="1" ma:contentTypeDescription="Create a new document." ma:contentTypeScope="" ma:versionID="c847028e29227f29dccc456bf4165d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3F981C-651B-436B-B612-0F794A53F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E91504-E76B-497E-9B57-98391903D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1D446E-5BC7-4936-86A8-10F6890F89D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8660</TotalTime>
  <Words>466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Helvetica</vt:lpstr>
      <vt:lpstr>Lucida Grande</vt:lpstr>
      <vt:lpstr>Times New Roman</vt:lpstr>
      <vt:lpstr>Office Theme</vt:lpstr>
      <vt:lpstr>PowerPoint Presentation</vt:lpstr>
      <vt:lpstr>Course objectives</vt:lpstr>
      <vt:lpstr>Click Grants Major functional areas</vt:lpstr>
      <vt:lpstr>Huron Click Grants TITLE HERE</vt:lpstr>
      <vt:lpstr>Click Grants Component structure</vt:lpstr>
      <vt:lpstr>Click Grants proposal workflow</vt:lpstr>
      <vt:lpstr>navigation my inbox</vt:lpstr>
      <vt:lpstr>navigation proposal workspace</vt:lpstr>
      <vt:lpstr>Click Grants smartform</vt:lpstr>
      <vt:lpstr>Questions?</vt:lpstr>
    </vt:vector>
  </TitlesOfParts>
  <Company>gyro,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Koehler</dc:creator>
  <cp:lastModifiedBy>Seim, Gaby</cp:lastModifiedBy>
  <cp:revision>226</cp:revision>
  <dcterms:created xsi:type="dcterms:W3CDTF">2016-07-19T16:53:26Z</dcterms:created>
  <dcterms:modified xsi:type="dcterms:W3CDTF">2018-04-11T03:03:13Z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88be3e82-c3f7-404a-ae16-df67e7b4b6c7</vt:lpwstr>
  </property>
  <property fmtid="{D5CDD505-2E9C-101B-9397-08002B2CF9AE}" pid="3" name="ContentTypeId">
    <vt:lpwstr>0x0101007C48234C3F07C940A68DD80541EB650D</vt:lpwstr>
  </property>
</Properties>
</file>