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900863" cy="9291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8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99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2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08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8425" y="0"/>
            <a:ext cx="29908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5F4CB-8D3D-4D1C-A828-AFF4C2404266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3575" y="1162050"/>
            <a:ext cx="5573713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0563" y="4471988"/>
            <a:ext cx="5519737" cy="3657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6500"/>
            <a:ext cx="29908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8425" y="8826500"/>
            <a:ext cx="29908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1BACD-02E1-4C38-BFD0-B24A524C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25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600200"/>
            <a:ext cx="9753600" cy="4156788"/>
          </a:xfrm>
        </p:spPr>
        <p:txBody>
          <a:bodyPr vert="eaVert"/>
          <a:lstStyle>
            <a:lvl2pPr>
              <a:defRPr sz="3000"/>
            </a:lvl2pPr>
            <a:lvl3pPr>
              <a:defRPr sz="2800"/>
            </a:lvl3pPr>
            <a:lvl4pPr>
              <a:defRPr sz="2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34400" y="1004050"/>
            <a:ext cx="2438400" cy="5088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004050"/>
            <a:ext cx="7112000" cy="5088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394719"/>
            <a:ext cx="9728720" cy="13970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893297"/>
            <a:ext cx="9728720" cy="1538744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4775200" cy="449580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4775200" cy="449580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968188"/>
            <a:ext cx="9741160" cy="6466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758" y="1732343"/>
            <a:ext cx="478975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758" y="2372106"/>
            <a:ext cx="4789759" cy="380604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32343"/>
            <a:ext cx="48043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72106"/>
            <a:ext cx="4804315" cy="379671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924645"/>
            <a:ext cx="3401484" cy="106369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1681" y="915315"/>
            <a:ext cx="6083561" cy="52064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759" y="1988335"/>
            <a:ext cx="3413925" cy="418774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306" y="4834887"/>
            <a:ext cx="9069355" cy="54741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4866" y="995081"/>
            <a:ext cx="9106677" cy="3768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7306" y="5400963"/>
            <a:ext cx="9069355" cy="777421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030945"/>
            <a:ext cx="9753600" cy="60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46662" dir="2115817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779500"/>
            <a:ext cx="9753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46662" dir="2115817" algn="ctr" rotWithShape="0">
              <a:schemeClr val="tx1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366" y="45480"/>
            <a:ext cx="2171212" cy="9553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-109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bg1"/>
          </a:solidFill>
          <a:latin typeface="+mn-lt"/>
          <a:ea typeface="ＭＳ Ｐゴシック" pitchFamily="-109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pitchFamily="-109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ＭＳ Ｐゴシック" pitchFamily="-109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find a partner to practice this activity along with Kat.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binar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webinar_template</vt:lpstr>
      <vt:lpstr>Learning Activity</vt:lpstr>
    </vt:vector>
  </TitlesOfParts>
  <Company>Research Foundation of SUNY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Enrollment and Wellness Update</dc:title>
  <dc:creator>Christa Taylor</dc:creator>
  <cp:lastModifiedBy>Mattiske, Carolyn</cp:lastModifiedBy>
  <cp:revision>16</cp:revision>
  <dcterms:created xsi:type="dcterms:W3CDTF">2014-11-13T15:23:40Z</dcterms:created>
  <dcterms:modified xsi:type="dcterms:W3CDTF">2016-01-05T19:18:06Z</dcterms:modified>
</cp:coreProperties>
</file>