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3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900863" cy="9291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5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DC278-DABC-4A7E-AF3A-44CF8C30CB3B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868F96A3-07BE-441A-8BA7-2CDFED63841B}">
      <dgm:prSet phldrT="[Text]"/>
      <dgm:spPr/>
      <dgm:t>
        <a:bodyPr/>
        <a:lstStyle/>
        <a:p>
          <a:r>
            <a:rPr lang="en-US" b="1" dirty="0" smtClean="0"/>
            <a:t>Innovation</a:t>
          </a:r>
          <a:endParaRPr lang="en-US" b="1" dirty="0"/>
        </a:p>
      </dgm:t>
    </dgm:pt>
    <dgm:pt modelId="{CC5BD93F-4259-4076-A18E-3F591E1C6D3F}" type="parTrans" cxnId="{F6B4052B-5DA7-4A5F-83B6-9F84AD1FA97E}">
      <dgm:prSet/>
      <dgm:spPr/>
      <dgm:t>
        <a:bodyPr/>
        <a:lstStyle/>
        <a:p>
          <a:endParaRPr lang="en-US"/>
        </a:p>
      </dgm:t>
    </dgm:pt>
    <dgm:pt modelId="{B2DD5EA6-FFE2-41F9-8EC7-E7EDC9075A10}" type="sibTrans" cxnId="{F6B4052B-5DA7-4A5F-83B6-9F84AD1FA97E}">
      <dgm:prSet/>
      <dgm:spPr/>
      <dgm:t>
        <a:bodyPr/>
        <a:lstStyle/>
        <a:p>
          <a:endParaRPr lang="en-US"/>
        </a:p>
      </dgm:t>
    </dgm:pt>
    <dgm:pt modelId="{2DFF10A1-857D-4673-83D5-03DC7DC4E462}">
      <dgm:prSet phldrT="[Text]"/>
      <dgm:spPr/>
      <dgm:t>
        <a:bodyPr/>
        <a:lstStyle/>
        <a:p>
          <a:r>
            <a:rPr lang="en-US" b="1" dirty="0" smtClean="0"/>
            <a:t>Grant Writing</a:t>
          </a:r>
          <a:endParaRPr lang="en-US" b="1" dirty="0"/>
        </a:p>
      </dgm:t>
    </dgm:pt>
    <dgm:pt modelId="{32EF4A49-2B02-4BEC-96B6-990E38A3906F}" type="parTrans" cxnId="{D696D988-11B9-4DCB-BCC5-7BE82CB2EB1E}">
      <dgm:prSet/>
      <dgm:spPr/>
      <dgm:t>
        <a:bodyPr/>
        <a:lstStyle/>
        <a:p>
          <a:endParaRPr lang="en-US"/>
        </a:p>
      </dgm:t>
    </dgm:pt>
    <dgm:pt modelId="{E02CDA98-1304-4D4D-B5F0-E1B33C0684BE}" type="sibTrans" cxnId="{D696D988-11B9-4DCB-BCC5-7BE82CB2EB1E}">
      <dgm:prSet/>
      <dgm:spPr/>
      <dgm:t>
        <a:bodyPr/>
        <a:lstStyle/>
        <a:p>
          <a:endParaRPr lang="en-US"/>
        </a:p>
      </dgm:t>
    </dgm:pt>
    <dgm:pt modelId="{FD87364B-4097-47D4-A907-061662DD26EA}">
      <dgm:prSet/>
      <dgm:spPr/>
      <dgm:t>
        <a:bodyPr/>
        <a:lstStyle/>
        <a:p>
          <a:r>
            <a:rPr lang="en-US" b="1" dirty="0" smtClean="0"/>
            <a:t>Publishing</a:t>
          </a:r>
          <a:endParaRPr lang="en-US" b="1" dirty="0"/>
        </a:p>
      </dgm:t>
    </dgm:pt>
    <dgm:pt modelId="{71CF46DA-BDBF-4390-83FA-17B9E04AA40F}" type="parTrans" cxnId="{60A1D967-07C3-4833-A572-BF0D996044E1}">
      <dgm:prSet/>
      <dgm:spPr/>
      <dgm:t>
        <a:bodyPr/>
        <a:lstStyle/>
        <a:p>
          <a:endParaRPr lang="en-US"/>
        </a:p>
      </dgm:t>
    </dgm:pt>
    <dgm:pt modelId="{83487FEC-CC17-4990-B7C1-48A8B041CD03}" type="sibTrans" cxnId="{60A1D967-07C3-4833-A572-BF0D996044E1}">
      <dgm:prSet/>
      <dgm:spPr/>
      <dgm:t>
        <a:bodyPr/>
        <a:lstStyle/>
        <a:p>
          <a:endParaRPr lang="en-US"/>
        </a:p>
      </dgm:t>
    </dgm:pt>
    <dgm:pt modelId="{B22CAAAB-EFAB-431F-9253-661AABA8C139}">
      <dgm:prSet/>
      <dgm:spPr/>
      <dgm:t>
        <a:bodyPr/>
        <a:lstStyle/>
        <a:p>
          <a:r>
            <a:rPr lang="en-US" b="1" dirty="0" smtClean="0"/>
            <a:t>Commercialization</a:t>
          </a:r>
          <a:endParaRPr lang="en-US" b="1" dirty="0"/>
        </a:p>
      </dgm:t>
    </dgm:pt>
    <dgm:pt modelId="{201B739C-354D-4B21-8530-43700160BFC7}" type="parTrans" cxnId="{92AE2F23-998D-4BDF-B8E0-8D04B27BACD6}">
      <dgm:prSet/>
      <dgm:spPr/>
      <dgm:t>
        <a:bodyPr/>
        <a:lstStyle/>
        <a:p>
          <a:endParaRPr lang="en-US"/>
        </a:p>
      </dgm:t>
    </dgm:pt>
    <dgm:pt modelId="{11344987-7F60-41FA-9235-36D6C56095F4}" type="sibTrans" cxnId="{92AE2F23-998D-4BDF-B8E0-8D04B27BACD6}">
      <dgm:prSet/>
      <dgm:spPr/>
      <dgm:t>
        <a:bodyPr/>
        <a:lstStyle/>
        <a:p>
          <a:endParaRPr lang="en-US"/>
        </a:p>
      </dgm:t>
    </dgm:pt>
    <dgm:pt modelId="{862BB5A3-4F56-43C3-A48A-0AF9002C1015}" type="pres">
      <dgm:prSet presAssocID="{E08DC278-DABC-4A7E-AF3A-44CF8C30CB3B}" presName="compositeShape" presStyleCnt="0">
        <dgm:presLayoutVars>
          <dgm:chMax val="7"/>
          <dgm:dir/>
          <dgm:resizeHandles val="exact"/>
        </dgm:presLayoutVars>
      </dgm:prSet>
      <dgm:spPr/>
    </dgm:pt>
    <dgm:pt modelId="{09461D5A-0305-4784-8946-852366C2D153}" type="pres">
      <dgm:prSet presAssocID="{E08DC278-DABC-4A7E-AF3A-44CF8C30CB3B}" presName="wedge1" presStyleLbl="node1" presStyleIdx="0" presStyleCnt="4" custLinFactNeighborX="219" custLinFactNeighborY="-87"/>
      <dgm:spPr/>
      <dgm:t>
        <a:bodyPr/>
        <a:lstStyle/>
        <a:p>
          <a:endParaRPr lang="en-US"/>
        </a:p>
      </dgm:t>
    </dgm:pt>
    <dgm:pt modelId="{81F44BA8-A071-4709-BE11-A7CD7D879834}" type="pres">
      <dgm:prSet presAssocID="{E08DC278-DABC-4A7E-AF3A-44CF8C30CB3B}" presName="dummy1a" presStyleCnt="0"/>
      <dgm:spPr/>
    </dgm:pt>
    <dgm:pt modelId="{4AF8AECB-3EA8-4358-AE18-DE5F2393DEE7}" type="pres">
      <dgm:prSet presAssocID="{E08DC278-DABC-4A7E-AF3A-44CF8C30CB3B}" presName="dummy1b" presStyleCnt="0"/>
      <dgm:spPr/>
    </dgm:pt>
    <dgm:pt modelId="{17A07648-9F2A-4D3D-B7B8-210BD0DCA7D5}" type="pres">
      <dgm:prSet presAssocID="{E08DC278-DABC-4A7E-AF3A-44CF8C30CB3B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E6D77-A456-4FA9-906B-FDD81DA747CD}" type="pres">
      <dgm:prSet presAssocID="{E08DC278-DABC-4A7E-AF3A-44CF8C30CB3B}" presName="wedge2" presStyleLbl="node1" presStyleIdx="1" presStyleCnt="4"/>
      <dgm:spPr/>
      <dgm:t>
        <a:bodyPr/>
        <a:lstStyle/>
        <a:p>
          <a:endParaRPr lang="en-US"/>
        </a:p>
      </dgm:t>
    </dgm:pt>
    <dgm:pt modelId="{24940F2B-FC39-4DCE-9F9B-1FD083906C13}" type="pres">
      <dgm:prSet presAssocID="{E08DC278-DABC-4A7E-AF3A-44CF8C30CB3B}" presName="dummy2a" presStyleCnt="0"/>
      <dgm:spPr/>
    </dgm:pt>
    <dgm:pt modelId="{694B6391-6718-4BA8-B9BD-01737BBFCD8C}" type="pres">
      <dgm:prSet presAssocID="{E08DC278-DABC-4A7E-AF3A-44CF8C30CB3B}" presName="dummy2b" presStyleCnt="0"/>
      <dgm:spPr/>
    </dgm:pt>
    <dgm:pt modelId="{6D9ECD4B-3209-42A1-AF04-4B70F5E39F9B}" type="pres">
      <dgm:prSet presAssocID="{E08DC278-DABC-4A7E-AF3A-44CF8C30CB3B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EF175-C786-426F-B4DF-53BF06918E91}" type="pres">
      <dgm:prSet presAssocID="{E08DC278-DABC-4A7E-AF3A-44CF8C30CB3B}" presName="wedge3" presStyleLbl="node1" presStyleIdx="2" presStyleCnt="4"/>
      <dgm:spPr/>
      <dgm:t>
        <a:bodyPr/>
        <a:lstStyle/>
        <a:p>
          <a:endParaRPr lang="en-US"/>
        </a:p>
      </dgm:t>
    </dgm:pt>
    <dgm:pt modelId="{4092931B-C2E2-4B75-8AC9-BB2697B98B4F}" type="pres">
      <dgm:prSet presAssocID="{E08DC278-DABC-4A7E-AF3A-44CF8C30CB3B}" presName="dummy3a" presStyleCnt="0"/>
      <dgm:spPr/>
    </dgm:pt>
    <dgm:pt modelId="{CDCF8AD2-35F4-415D-BDEE-16E293074D4B}" type="pres">
      <dgm:prSet presAssocID="{E08DC278-DABC-4A7E-AF3A-44CF8C30CB3B}" presName="dummy3b" presStyleCnt="0"/>
      <dgm:spPr/>
    </dgm:pt>
    <dgm:pt modelId="{722EAF24-AB9D-4C23-98E1-F12033D8F88C}" type="pres">
      <dgm:prSet presAssocID="{E08DC278-DABC-4A7E-AF3A-44CF8C30CB3B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4D133-5923-4B4C-8996-CAC4D1685912}" type="pres">
      <dgm:prSet presAssocID="{E08DC278-DABC-4A7E-AF3A-44CF8C30CB3B}" presName="wedge4" presStyleLbl="node1" presStyleIdx="3" presStyleCnt="4"/>
      <dgm:spPr/>
      <dgm:t>
        <a:bodyPr/>
        <a:lstStyle/>
        <a:p>
          <a:endParaRPr lang="en-US"/>
        </a:p>
      </dgm:t>
    </dgm:pt>
    <dgm:pt modelId="{619991DA-8F5D-4FAB-84DE-15852AE4815F}" type="pres">
      <dgm:prSet presAssocID="{E08DC278-DABC-4A7E-AF3A-44CF8C30CB3B}" presName="dummy4a" presStyleCnt="0"/>
      <dgm:spPr/>
    </dgm:pt>
    <dgm:pt modelId="{5C8F9029-A301-4513-8658-A5CC4F1982A1}" type="pres">
      <dgm:prSet presAssocID="{E08DC278-DABC-4A7E-AF3A-44CF8C30CB3B}" presName="dummy4b" presStyleCnt="0"/>
      <dgm:spPr/>
    </dgm:pt>
    <dgm:pt modelId="{9B354530-0B48-4D3A-81F2-811B90E5838B}" type="pres">
      <dgm:prSet presAssocID="{E08DC278-DABC-4A7E-AF3A-44CF8C30CB3B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CCFD-549A-4874-ABD0-A357A55CF19D}" type="pres">
      <dgm:prSet presAssocID="{B2DD5EA6-FFE2-41F9-8EC7-E7EDC9075A10}" presName="arrowWedge1" presStyleLbl="fgSibTrans2D1" presStyleIdx="0" presStyleCnt="4"/>
      <dgm:spPr/>
    </dgm:pt>
    <dgm:pt modelId="{5261B2B8-B3DE-4419-93FF-B1B263D79FE8}" type="pres">
      <dgm:prSet presAssocID="{E02CDA98-1304-4D4D-B5F0-E1B33C0684BE}" presName="arrowWedge2" presStyleLbl="fgSibTrans2D1" presStyleIdx="1" presStyleCnt="4"/>
      <dgm:spPr/>
    </dgm:pt>
    <dgm:pt modelId="{95F04760-D562-6840-8E6D-02C820048818}" type="pres">
      <dgm:prSet presAssocID="{83487FEC-CC17-4990-B7C1-48A8B041CD03}" presName="arrowWedge3" presStyleLbl="fgSibTrans2D1" presStyleIdx="2" presStyleCnt="4"/>
      <dgm:spPr/>
    </dgm:pt>
    <dgm:pt modelId="{10C6055F-E294-DC40-AB6F-A890369CA775}" type="pres">
      <dgm:prSet presAssocID="{11344987-7F60-41FA-9235-36D6C56095F4}" presName="arrowWedge4" presStyleLbl="fgSibTrans2D1" presStyleIdx="3" presStyleCnt="4"/>
      <dgm:spPr/>
    </dgm:pt>
  </dgm:ptLst>
  <dgm:cxnLst>
    <dgm:cxn modelId="{A6D29C35-3C06-423B-8620-A366FCCEA108}" type="presOf" srcId="{B22CAAAB-EFAB-431F-9253-661AABA8C139}" destId="{9B354530-0B48-4D3A-81F2-811B90E5838B}" srcOrd="1" destOrd="0" presId="urn:microsoft.com/office/officeart/2005/8/layout/cycle8"/>
    <dgm:cxn modelId="{9049BA6C-9FEE-4CAB-815D-CF6DF4B20519}" type="presOf" srcId="{868F96A3-07BE-441A-8BA7-2CDFED63841B}" destId="{17A07648-9F2A-4D3D-B7B8-210BD0DCA7D5}" srcOrd="1" destOrd="0" presId="urn:microsoft.com/office/officeart/2005/8/layout/cycle8"/>
    <dgm:cxn modelId="{CBDAD2D7-1D25-4210-B5E1-EED19CA0F83A}" type="presOf" srcId="{FD87364B-4097-47D4-A907-061662DD26EA}" destId="{D39EF175-C786-426F-B4DF-53BF06918E91}" srcOrd="0" destOrd="0" presId="urn:microsoft.com/office/officeart/2005/8/layout/cycle8"/>
    <dgm:cxn modelId="{1182909D-445C-4CBF-9A60-A14746C81BC3}" type="presOf" srcId="{2DFF10A1-857D-4673-83D5-03DC7DC4E462}" destId="{6D9ECD4B-3209-42A1-AF04-4B70F5E39F9B}" srcOrd="1" destOrd="0" presId="urn:microsoft.com/office/officeart/2005/8/layout/cycle8"/>
    <dgm:cxn modelId="{F6B4052B-5DA7-4A5F-83B6-9F84AD1FA97E}" srcId="{E08DC278-DABC-4A7E-AF3A-44CF8C30CB3B}" destId="{868F96A3-07BE-441A-8BA7-2CDFED63841B}" srcOrd="0" destOrd="0" parTransId="{CC5BD93F-4259-4076-A18E-3F591E1C6D3F}" sibTransId="{B2DD5EA6-FFE2-41F9-8EC7-E7EDC9075A10}"/>
    <dgm:cxn modelId="{92AE2F23-998D-4BDF-B8E0-8D04B27BACD6}" srcId="{E08DC278-DABC-4A7E-AF3A-44CF8C30CB3B}" destId="{B22CAAAB-EFAB-431F-9253-661AABA8C139}" srcOrd="3" destOrd="0" parTransId="{201B739C-354D-4B21-8530-43700160BFC7}" sibTransId="{11344987-7F60-41FA-9235-36D6C56095F4}"/>
    <dgm:cxn modelId="{29602005-25EE-48B6-9C2A-BD1EE2EF060C}" type="presOf" srcId="{868F96A3-07BE-441A-8BA7-2CDFED63841B}" destId="{09461D5A-0305-4784-8946-852366C2D153}" srcOrd="0" destOrd="0" presId="urn:microsoft.com/office/officeart/2005/8/layout/cycle8"/>
    <dgm:cxn modelId="{D696D988-11B9-4DCB-BCC5-7BE82CB2EB1E}" srcId="{E08DC278-DABC-4A7E-AF3A-44CF8C30CB3B}" destId="{2DFF10A1-857D-4673-83D5-03DC7DC4E462}" srcOrd="1" destOrd="0" parTransId="{32EF4A49-2B02-4BEC-96B6-990E38A3906F}" sibTransId="{E02CDA98-1304-4D4D-B5F0-E1B33C0684BE}"/>
    <dgm:cxn modelId="{88D77AB0-428B-4E82-9EC6-D76660268D8B}" type="presOf" srcId="{FD87364B-4097-47D4-A907-061662DD26EA}" destId="{722EAF24-AB9D-4C23-98E1-F12033D8F88C}" srcOrd="1" destOrd="0" presId="urn:microsoft.com/office/officeart/2005/8/layout/cycle8"/>
    <dgm:cxn modelId="{55F1AA11-3BDB-442F-AFFF-CDA2ADF08980}" type="presOf" srcId="{B22CAAAB-EFAB-431F-9253-661AABA8C139}" destId="{0114D133-5923-4B4C-8996-CAC4D1685912}" srcOrd="0" destOrd="0" presId="urn:microsoft.com/office/officeart/2005/8/layout/cycle8"/>
    <dgm:cxn modelId="{60A1D967-07C3-4833-A572-BF0D996044E1}" srcId="{E08DC278-DABC-4A7E-AF3A-44CF8C30CB3B}" destId="{FD87364B-4097-47D4-A907-061662DD26EA}" srcOrd="2" destOrd="0" parTransId="{71CF46DA-BDBF-4390-83FA-17B9E04AA40F}" sibTransId="{83487FEC-CC17-4990-B7C1-48A8B041CD03}"/>
    <dgm:cxn modelId="{1FDFF0E0-2B16-4A2F-B644-E760D9202A34}" type="presOf" srcId="{E08DC278-DABC-4A7E-AF3A-44CF8C30CB3B}" destId="{862BB5A3-4F56-43C3-A48A-0AF9002C1015}" srcOrd="0" destOrd="0" presId="urn:microsoft.com/office/officeart/2005/8/layout/cycle8"/>
    <dgm:cxn modelId="{073300E4-4C59-40DE-9DAF-DB4E0EAEBDFE}" type="presOf" srcId="{2DFF10A1-857D-4673-83D5-03DC7DC4E462}" destId="{348E6D77-A456-4FA9-906B-FDD81DA747CD}" srcOrd="0" destOrd="0" presId="urn:microsoft.com/office/officeart/2005/8/layout/cycle8"/>
    <dgm:cxn modelId="{C79BB739-B712-42CA-A96B-49CE9161CC3E}" type="presParOf" srcId="{862BB5A3-4F56-43C3-A48A-0AF9002C1015}" destId="{09461D5A-0305-4784-8946-852366C2D153}" srcOrd="0" destOrd="0" presId="urn:microsoft.com/office/officeart/2005/8/layout/cycle8"/>
    <dgm:cxn modelId="{DFB912C1-E98F-4786-9409-C6FCEAFA7756}" type="presParOf" srcId="{862BB5A3-4F56-43C3-A48A-0AF9002C1015}" destId="{81F44BA8-A071-4709-BE11-A7CD7D879834}" srcOrd="1" destOrd="0" presId="urn:microsoft.com/office/officeart/2005/8/layout/cycle8"/>
    <dgm:cxn modelId="{FBEB90DF-117F-4ACA-859B-BFE75C980D00}" type="presParOf" srcId="{862BB5A3-4F56-43C3-A48A-0AF9002C1015}" destId="{4AF8AECB-3EA8-4358-AE18-DE5F2393DEE7}" srcOrd="2" destOrd="0" presId="urn:microsoft.com/office/officeart/2005/8/layout/cycle8"/>
    <dgm:cxn modelId="{DFA4C23E-3020-4980-A40C-5B6574AA64AD}" type="presParOf" srcId="{862BB5A3-4F56-43C3-A48A-0AF9002C1015}" destId="{17A07648-9F2A-4D3D-B7B8-210BD0DCA7D5}" srcOrd="3" destOrd="0" presId="urn:microsoft.com/office/officeart/2005/8/layout/cycle8"/>
    <dgm:cxn modelId="{DFBACEAE-81A7-482E-9A5D-A8009646C0A0}" type="presParOf" srcId="{862BB5A3-4F56-43C3-A48A-0AF9002C1015}" destId="{348E6D77-A456-4FA9-906B-FDD81DA747CD}" srcOrd="4" destOrd="0" presId="urn:microsoft.com/office/officeart/2005/8/layout/cycle8"/>
    <dgm:cxn modelId="{4A46D3AB-AB63-40CE-B6AC-88C307F51EF2}" type="presParOf" srcId="{862BB5A3-4F56-43C3-A48A-0AF9002C1015}" destId="{24940F2B-FC39-4DCE-9F9B-1FD083906C13}" srcOrd="5" destOrd="0" presId="urn:microsoft.com/office/officeart/2005/8/layout/cycle8"/>
    <dgm:cxn modelId="{E5B2D657-E141-4833-AFF5-FE53489848AD}" type="presParOf" srcId="{862BB5A3-4F56-43C3-A48A-0AF9002C1015}" destId="{694B6391-6718-4BA8-B9BD-01737BBFCD8C}" srcOrd="6" destOrd="0" presId="urn:microsoft.com/office/officeart/2005/8/layout/cycle8"/>
    <dgm:cxn modelId="{BE75F89C-8676-4A1F-9474-4992945F674A}" type="presParOf" srcId="{862BB5A3-4F56-43C3-A48A-0AF9002C1015}" destId="{6D9ECD4B-3209-42A1-AF04-4B70F5E39F9B}" srcOrd="7" destOrd="0" presId="urn:microsoft.com/office/officeart/2005/8/layout/cycle8"/>
    <dgm:cxn modelId="{A850B40D-B7DD-4E75-895C-E84B1AAF7673}" type="presParOf" srcId="{862BB5A3-4F56-43C3-A48A-0AF9002C1015}" destId="{D39EF175-C786-426F-B4DF-53BF06918E91}" srcOrd="8" destOrd="0" presId="urn:microsoft.com/office/officeart/2005/8/layout/cycle8"/>
    <dgm:cxn modelId="{DA28DC1E-9446-4B25-AB9F-19BC63EFFD60}" type="presParOf" srcId="{862BB5A3-4F56-43C3-A48A-0AF9002C1015}" destId="{4092931B-C2E2-4B75-8AC9-BB2697B98B4F}" srcOrd="9" destOrd="0" presId="urn:microsoft.com/office/officeart/2005/8/layout/cycle8"/>
    <dgm:cxn modelId="{2E8457C3-EE83-4CAF-B092-84EA1F552A44}" type="presParOf" srcId="{862BB5A3-4F56-43C3-A48A-0AF9002C1015}" destId="{CDCF8AD2-35F4-415D-BDEE-16E293074D4B}" srcOrd="10" destOrd="0" presId="urn:microsoft.com/office/officeart/2005/8/layout/cycle8"/>
    <dgm:cxn modelId="{093ADB26-025B-43A6-AD94-927A8B6E076A}" type="presParOf" srcId="{862BB5A3-4F56-43C3-A48A-0AF9002C1015}" destId="{722EAF24-AB9D-4C23-98E1-F12033D8F88C}" srcOrd="11" destOrd="0" presId="urn:microsoft.com/office/officeart/2005/8/layout/cycle8"/>
    <dgm:cxn modelId="{5AD5BD66-1CF0-405B-8F2F-51F445E1E2A4}" type="presParOf" srcId="{862BB5A3-4F56-43C3-A48A-0AF9002C1015}" destId="{0114D133-5923-4B4C-8996-CAC4D1685912}" srcOrd="12" destOrd="0" presId="urn:microsoft.com/office/officeart/2005/8/layout/cycle8"/>
    <dgm:cxn modelId="{86B43D90-F8D4-4D84-9408-8532D7E06A18}" type="presParOf" srcId="{862BB5A3-4F56-43C3-A48A-0AF9002C1015}" destId="{619991DA-8F5D-4FAB-84DE-15852AE4815F}" srcOrd="13" destOrd="0" presId="urn:microsoft.com/office/officeart/2005/8/layout/cycle8"/>
    <dgm:cxn modelId="{E6A9FEE1-7E82-43FD-AD31-9FA0B6311543}" type="presParOf" srcId="{862BB5A3-4F56-43C3-A48A-0AF9002C1015}" destId="{5C8F9029-A301-4513-8658-A5CC4F1982A1}" srcOrd="14" destOrd="0" presId="urn:microsoft.com/office/officeart/2005/8/layout/cycle8"/>
    <dgm:cxn modelId="{D6DABAB6-5895-4310-9274-F13E8694ED8B}" type="presParOf" srcId="{862BB5A3-4F56-43C3-A48A-0AF9002C1015}" destId="{9B354530-0B48-4D3A-81F2-811B90E5838B}" srcOrd="15" destOrd="0" presId="urn:microsoft.com/office/officeart/2005/8/layout/cycle8"/>
    <dgm:cxn modelId="{BFC74115-7A05-4533-B65C-2F2342E489F8}" type="presParOf" srcId="{862BB5A3-4F56-43C3-A48A-0AF9002C1015}" destId="{4AADCCFD-549A-4874-ABD0-A357A55CF19D}" srcOrd="16" destOrd="0" presId="urn:microsoft.com/office/officeart/2005/8/layout/cycle8"/>
    <dgm:cxn modelId="{E924A27D-9989-4B25-8FF6-2A2D22694099}" type="presParOf" srcId="{862BB5A3-4F56-43C3-A48A-0AF9002C1015}" destId="{5261B2B8-B3DE-4419-93FF-B1B263D79FE8}" srcOrd="17" destOrd="0" presId="urn:microsoft.com/office/officeart/2005/8/layout/cycle8"/>
    <dgm:cxn modelId="{E7B935D5-7956-4B8D-96C2-E8B0FF10DF3C}" type="presParOf" srcId="{862BB5A3-4F56-43C3-A48A-0AF9002C1015}" destId="{95F04760-D562-6840-8E6D-02C820048818}" srcOrd="18" destOrd="0" presId="urn:microsoft.com/office/officeart/2005/8/layout/cycle8"/>
    <dgm:cxn modelId="{B6A9419C-C5F7-4054-AD7C-B80EC5DB9524}" type="presParOf" srcId="{862BB5A3-4F56-43C3-A48A-0AF9002C1015}" destId="{10C6055F-E294-DC40-AB6F-A890369CA77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9F74B7-B2D0-F447-91B0-E0CD79B2BF7B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CB74EB-6098-D243-B1E2-05DFDA7B2FDA}">
      <dgm:prSet/>
      <dgm:spPr/>
      <dgm:t>
        <a:bodyPr/>
        <a:lstStyle/>
        <a:p>
          <a:pPr rtl="0"/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Professional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0DD0F42-5673-1C41-B0D3-7E0C6B91EE06}" type="parTrans" cxnId="{40857F66-7F27-7F44-AE63-27EC55660833}">
      <dgm:prSet/>
      <dgm:spPr/>
      <dgm:t>
        <a:bodyPr/>
        <a:lstStyle/>
        <a:p>
          <a:endParaRPr lang="en-US"/>
        </a:p>
      </dgm:t>
    </dgm:pt>
    <dgm:pt modelId="{FCCE7339-E8F5-3E41-BB94-7020A7C63724}" type="sibTrans" cxnId="{40857F66-7F27-7F44-AE63-27EC55660833}">
      <dgm:prSet/>
      <dgm:spPr/>
      <dgm:t>
        <a:bodyPr/>
        <a:lstStyle/>
        <a:p>
          <a:endParaRPr lang="en-US"/>
        </a:p>
      </dgm:t>
    </dgm:pt>
    <dgm:pt modelId="{17433D48-72CB-094B-94BD-F382904183A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Personal</a:t>
          </a:r>
          <a:endParaRPr lang="en-US" dirty="0">
            <a:solidFill>
              <a:schemeClr val="tx1"/>
            </a:solidFill>
          </a:endParaRPr>
        </a:p>
      </dgm:t>
    </dgm:pt>
    <dgm:pt modelId="{586902D6-3546-C94F-9EDE-0112269F47A3}" type="parTrans" cxnId="{199104B7-7CF5-5045-807F-AE1153D7D7FD}">
      <dgm:prSet/>
      <dgm:spPr/>
      <dgm:t>
        <a:bodyPr/>
        <a:lstStyle/>
        <a:p>
          <a:endParaRPr lang="en-US"/>
        </a:p>
      </dgm:t>
    </dgm:pt>
    <dgm:pt modelId="{89D0F43D-5A81-E143-8E81-23C39302012D}" type="sibTrans" cxnId="{199104B7-7CF5-5045-807F-AE1153D7D7FD}">
      <dgm:prSet/>
      <dgm:spPr/>
      <dgm:t>
        <a:bodyPr/>
        <a:lstStyle/>
        <a:p>
          <a:endParaRPr lang="en-US"/>
        </a:p>
      </dgm:t>
    </dgm:pt>
    <dgm:pt modelId="{C255B347-4943-6646-85B9-0D7DC7DBE5DF}" type="pres">
      <dgm:prSet presAssocID="{649F74B7-B2D0-F447-91B0-E0CD79B2BF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2D3D9D-7458-D141-BDAE-F4A8745C6C42}" type="pres">
      <dgm:prSet presAssocID="{41CB74EB-6098-D243-B1E2-05DFDA7B2FD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E6BCC-25E3-DD4A-B7F3-92E1F9A23FBA}" type="pres">
      <dgm:prSet presAssocID="{FCCE7339-E8F5-3E41-BB94-7020A7C6372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B282BE7-F13F-9049-859F-8786DD16A99C}" type="pres">
      <dgm:prSet presAssocID="{FCCE7339-E8F5-3E41-BB94-7020A7C6372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434DEDE-5A02-0F4F-A29A-5DED5F84D001}" type="pres">
      <dgm:prSet presAssocID="{17433D48-72CB-094B-94BD-F382904183A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DCD33-E10F-7346-99E9-674E642E1646}" type="pres">
      <dgm:prSet presAssocID="{89D0F43D-5A81-E143-8E81-23C39302012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6FF9380-F12D-904B-BF04-CF29E6D042C6}" type="pres">
      <dgm:prSet presAssocID="{89D0F43D-5A81-E143-8E81-23C39302012D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56246D12-0B1C-4F9C-BF39-EFA31EF84781}" type="presOf" srcId="{FCCE7339-E8F5-3E41-BB94-7020A7C63724}" destId="{F8DE6BCC-25E3-DD4A-B7F3-92E1F9A23FBA}" srcOrd="0" destOrd="0" presId="urn:microsoft.com/office/officeart/2005/8/layout/cycle7"/>
    <dgm:cxn modelId="{74472929-2644-4B03-9313-4360DFBAD753}" type="presOf" srcId="{89D0F43D-5A81-E143-8E81-23C39302012D}" destId="{F6FF9380-F12D-904B-BF04-CF29E6D042C6}" srcOrd="1" destOrd="0" presId="urn:microsoft.com/office/officeart/2005/8/layout/cycle7"/>
    <dgm:cxn modelId="{02533A55-5E47-4D22-9D1F-A09CED5CCD51}" type="presOf" srcId="{89D0F43D-5A81-E143-8E81-23C39302012D}" destId="{968DCD33-E10F-7346-99E9-674E642E1646}" srcOrd="0" destOrd="0" presId="urn:microsoft.com/office/officeart/2005/8/layout/cycle7"/>
    <dgm:cxn modelId="{40857F66-7F27-7F44-AE63-27EC55660833}" srcId="{649F74B7-B2D0-F447-91B0-E0CD79B2BF7B}" destId="{41CB74EB-6098-D243-B1E2-05DFDA7B2FDA}" srcOrd="0" destOrd="0" parTransId="{90DD0F42-5673-1C41-B0D3-7E0C6B91EE06}" sibTransId="{FCCE7339-E8F5-3E41-BB94-7020A7C63724}"/>
    <dgm:cxn modelId="{BE5B38EE-F813-4F9C-AF46-D62ED1A7484C}" type="presOf" srcId="{FCCE7339-E8F5-3E41-BB94-7020A7C63724}" destId="{AB282BE7-F13F-9049-859F-8786DD16A99C}" srcOrd="1" destOrd="0" presId="urn:microsoft.com/office/officeart/2005/8/layout/cycle7"/>
    <dgm:cxn modelId="{C99477E4-BCD3-4463-B757-06C0D4ADB678}" type="presOf" srcId="{17433D48-72CB-094B-94BD-F382904183AF}" destId="{E434DEDE-5A02-0F4F-A29A-5DED5F84D001}" srcOrd="0" destOrd="0" presId="urn:microsoft.com/office/officeart/2005/8/layout/cycle7"/>
    <dgm:cxn modelId="{199104B7-7CF5-5045-807F-AE1153D7D7FD}" srcId="{649F74B7-B2D0-F447-91B0-E0CD79B2BF7B}" destId="{17433D48-72CB-094B-94BD-F382904183AF}" srcOrd="1" destOrd="0" parTransId="{586902D6-3546-C94F-9EDE-0112269F47A3}" sibTransId="{89D0F43D-5A81-E143-8E81-23C39302012D}"/>
    <dgm:cxn modelId="{D2E7C630-BDBE-4583-9C70-31BB95B43896}" type="presOf" srcId="{649F74B7-B2D0-F447-91B0-E0CD79B2BF7B}" destId="{C255B347-4943-6646-85B9-0D7DC7DBE5DF}" srcOrd="0" destOrd="0" presId="urn:microsoft.com/office/officeart/2005/8/layout/cycle7"/>
    <dgm:cxn modelId="{83D98838-B4DE-4A53-8216-13F8AA2093BB}" type="presOf" srcId="{41CB74EB-6098-D243-B1E2-05DFDA7B2FDA}" destId="{DD2D3D9D-7458-D141-BDAE-F4A8745C6C42}" srcOrd="0" destOrd="0" presId="urn:microsoft.com/office/officeart/2005/8/layout/cycle7"/>
    <dgm:cxn modelId="{A8F0CE3F-0273-438F-9D01-4B3A906DE4A8}" type="presParOf" srcId="{C255B347-4943-6646-85B9-0D7DC7DBE5DF}" destId="{DD2D3D9D-7458-D141-BDAE-F4A8745C6C42}" srcOrd="0" destOrd="0" presId="urn:microsoft.com/office/officeart/2005/8/layout/cycle7"/>
    <dgm:cxn modelId="{9FC5E77D-04D0-42A6-87F0-3F1A1B849773}" type="presParOf" srcId="{C255B347-4943-6646-85B9-0D7DC7DBE5DF}" destId="{F8DE6BCC-25E3-DD4A-B7F3-92E1F9A23FBA}" srcOrd="1" destOrd="0" presId="urn:microsoft.com/office/officeart/2005/8/layout/cycle7"/>
    <dgm:cxn modelId="{1EDE62C1-64F3-43D1-AD83-B1CE14C0DCC1}" type="presParOf" srcId="{F8DE6BCC-25E3-DD4A-B7F3-92E1F9A23FBA}" destId="{AB282BE7-F13F-9049-859F-8786DD16A99C}" srcOrd="0" destOrd="0" presId="urn:microsoft.com/office/officeart/2005/8/layout/cycle7"/>
    <dgm:cxn modelId="{5E769A72-A423-4DF3-A173-67F576A3A2F6}" type="presParOf" srcId="{C255B347-4943-6646-85B9-0D7DC7DBE5DF}" destId="{E434DEDE-5A02-0F4F-A29A-5DED5F84D001}" srcOrd="2" destOrd="0" presId="urn:microsoft.com/office/officeart/2005/8/layout/cycle7"/>
    <dgm:cxn modelId="{CAAD81B3-6322-4C50-B4D9-81BC3A1F32DB}" type="presParOf" srcId="{C255B347-4943-6646-85B9-0D7DC7DBE5DF}" destId="{968DCD33-E10F-7346-99E9-674E642E1646}" srcOrd="3" destOrd="0" presId="urn:microsoft.com/office/officeart/2005/8/layout/cycle7"/>
    <dgm:cxn modelId="{FE29E433-ECE5-494E-9A63-7720A4843343}" type="presParOf" srcId="{968DCD33-E10F-7346-99E9-674E642E1646}" destId="{F6FF9380-F12D-904B-BF04-CF29E6D042C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61D5A-0305-4784-8946-852366C2D153}">
      <dsp:nvSpPr>
        <dsp:cNvPr id="0" name=""/>
        <dsp:cNvSpPr/>
      </dsp:nvSpPr>
      <dsp:spPr>
        <a:xfrm>
          <a:off x="2438388" y="304783"/>
          <a:ext cx="4160520" cy="4160520"/>
        </a:xfrm>
        <a:prstGeom prst="pie">
          <a:avLst>
            <a:gd name="adj1" fmla="val 162000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Innovation</a:t>
          </a:r>
          <a:endParaRPr lang="en-US" sz="1500" b="1" kern="1200" dirty="0"/>
        </a:p>
      </dsp:txBody>
      <dsp:txXfrm>
        <a:off x="4646931" y="1167100"/>
        <a:ext cx="1535430" cy="1139190"/>
      </dsp:txXfrm>
    </dsp:sp>
    <dsp:sp modelId="{348E6D77-A456-4FA9-906B-FDD81DA747CD}">
      <dsp:nvSpPr>
        <dsp:cNvPr id="0" name=""/>
        <dsp:cNvSpPr/>
      </dsp:nvSpPr>
      <dsp:spPr>
        <a:xfrm>
          <a:off x="2429277" y="448077"/>
          <a:ext cx="4160520" cy="4160520"/>
        </a:xfrm>
        <a:prstGeom prst="pie">
          <a:avLst>
            <a:gd name="adj1" fmla="val 0"/>
            <a:gd name="adj2" fmla="val 540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Grant Writing</a:t>
          </a:r>
          <a:endParaRPr lang="en-US" sz="1500" b="1" kern="1200" dirty="0"/>
        </a:p>
      </dsp:txBody>
      <dsp:txXfrm>
        <a:off x="4637820" y="2607090"/>
        <a:ext cx="1535430" cy="1139190"/>
      </dsp:txXfrm>
    </dsp:sp>
    <dsp:sp modelId="{D39EF175-C786-426F-B4DF-53BF06918E91}">
      <dsp:nvSpPr>
        <dsp:cNvPr id="0" name=""/>
        <dsp:cNvSpPr/>
      </dsp:nvSpPr>
      <dsp:spPr>
        <a:xfrm>
          <a:off x="2289602" y="448077"/>
          <a:ext cx="4160520" cy="4160520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Publishing</a:t>
          </a:r>
          <a:endParaRPr lang="en-US" sz="1500" b="1" kern="1200" dirty="0"/>
        </a:p>
      </dsp:txBody>
      <dsp:txXfrm>
        <a:off x="2706149" y="2607090"/>
        <a:ext cx="1535430" cy="1139190"/>
      </dsp:txXfrm>
    </dsp:sp>
    <dsp:sp modelId="{0114D133-5923-4B4C-8996-CAC4D1685912}">
      <dsp:nvSpPr>
        <dsp:cNvPr id="0" name=""/>
        <dsp:cNvSpPr/>
      </dsp:nvSpPr>
      <dsp:spPr>
        <a:xfrm>
          <a:off x="2289602" y="308402"/>
          <a:ext cx="4160520" cy="4160520"/>
        </a:xfrm>
        <a:prstGeom prst="pie">
          <a:avLst>
            <a:gd name="adj1" fmla="val 108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Commercialization</a:t>
          </a:r>
          <a:endParaRPr lang="en-US" sz="1500" b="1" kern="1200" dirty="0"/>
        </a:p>
      </dsp:txBody>
      <dsp:txXfrm>
        <a:off x="2706149" y="1170720"/>
        <a:ext cx="1535430" cy="1139190"/>
      </dsp:txXfrm>
    </dsp:sp>
    <dsp:sp modelId="{4AADCCFD-549A-4874-ABD0-A357A55CF19D}">
      <dsp:nvSpPr>
        <dsp:cNvPr id="0" name=""/>
        <dsp:cNvSpPr/>
      </dsp:nvSpPr>
      <dsp:spPr>
        <a:xfrm>
          <a:off x="2180832" y="47227"/>
          <a:ext cx="4675632" cy="46756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B2B8-B3DE-4419-93FF-B1B263D79FE8}">
      <dsp:nvSpPr>
        <dsp:cNvPr id="0" name=""/>
        <dsp:cNvSpPr/>
      </dsp:nvSpPr>
      <dsp:spPr>
        <a:xfrm>
          <a:off x="2171721" y="190521"/>
          <a:ext cx="4675632" cy="46756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04760-D562-6840-8E6D-02C820048818}">
      <dsp:nvSpPr>
        <dsp:cNvPr id="0" name=""/>
        <dsp:cNvSpPr/>
      </dsp:nvSpPr>
      <dsp:spPr>
        <a:xfrm>
          <a:off x="2032046" y="190521"/>
          <a:ext cx="4675632" cy="46756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6055F-E294-DC40-AB6F-A890369CA775}">
      <dsp:nvSpPr>
        <dsp:cNvPr id="0" name=""/>
        <dsp:cNvSpPr/>
      </dsp:nvSpPr>
      <dsp:spPr>
        <a:xfrm>
          <a:off x="2032046" y="50846"/>
          <a:ext cx="4675632" cy="46756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D3D9D-7458-D141-BDAE-F4A8745C6C42}">
      <dsp:nvSpPr>
        <dsp:cNvPr id="0" name=""/>
        <dsp:cNvSpPr/>
      </dsp:nvSpPr>
      <dsp:spPr>
        <a:xfrm>
          <a:off x="2697026" y="511"/>
          <a:ext cx="3103655" cy="1551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Professional</a:t>
          </a:r>
          <a:endParaRPr lang="en-US" sz="4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742477" y="45962"/>
        <a:ext cx="3012753" cy="1460925"/>
      </dsp:txXfrm>
    </dsp:sp>
    <dsp:sp modelId="{F8DE6BCC-25E3-DD4A-B7F3-92E1F9A23FBA}">
      <dsp:nvSpPr>
        <dsp:cNvPr id="0" name=""/>
        <dsp:cNvSpPr/>
      </dsp:nvSpPr>
      <dsp:spPr>
        <a:xfrm rot="5400000">
          <a:off x="3439979" y="2291863"/>
          <a:ext cx="1617750" cy="5431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02921" y="2400491"/>
        <a:ext cx="1291866" cy="325883"/>
      </dsp:txXfrm>
    </dsp:sp>
    <dsp:sp modelId="{E434DEDE-5A02-0F4F-A29A-5DED5F84D001}">
      <dsp:nvSpPr>
        <dsp:cNvPr id="0" name=""/>
        <dsp:cNvSpPr/>
      </dsp:nvSpPr>
      <dsp:spPr>
        <a:xfrm>
          <a:off x="2697026" y="3574527"/>
          <a:ext cx="3103655" cy="1551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Personal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2742477" y="3619978"/>
        <a:ext cx="3012753" cy="1460925"/>
      </dsp:txXfrm>
    </dsp:sp>
    <dsp:sp modelId="{968DCD33-E10F-7346-99E9-674E642E1646}">
      <dsp:nvSpPr>
        <dsp:cNvPr id="0" name=""/>
        <dsp:cNvSpPr/>
      </dsp:nvSpPr>
      <dsp:spPr>
        <a:xfrm rot="16200000">
          <a:off x="3439979" y="2291863"/>
          <a:ext cx="1617750" cy="5431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02921" y="2400491"/>
        <a:ext cx="1291866" cy="32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5F4CB-8D3D-4D1C-A828-AFF4C2404266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1162050"/>
            <a:ext cx="5573713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563" y="4471988"/>
            <a:ext cx="5519737" cy="3657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425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1BACD-02E1-4C38-BFD0-B24A524C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5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5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0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6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2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5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2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3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9CEFC3-41FB-45F9-8BE0-5CE96401C05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5/23/2016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67E6AA7-8E0E-4EE6-8025-AAF44533FD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863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suny.org/Our-Work/Strategic-Pl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fsuny_logo_0.gif"/>
          <p:cNvPicPr>
            <a:picLocks noChangeAspect="1"/>
          </p:cNvPicPr>
          <p:nvPr/>
        </p:nvPicPr>
        <p:blipFill>
          <a:blip r:embed="rId2" cstate="print"/>
          <a:srcRect l="20112"/>
          <a:stretch>
            <a:fillRect/>
          </a:stretch>
        </p:blipFill>
        <p:spPr>
          <a:xfrm>
            <a:off x="1524000" y="152400"/>
            <a:ext cx="2724150" cy="857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"/>
            <a:ext cx="7772400" cy="1470025"/>
          </a:xfrm>
        </p:spPr>
        <p:txBody>
          <a:bodyPr/>
          <a:lstStyle/>
          <a:p>
            <a:r>
              <a:rPr lang="en-US" dirty="0" smtClean="0"/>
              <a:t>Research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9144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Professional Development Program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524000" y="1905000"/>
          <a:ext cx="8915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CPD 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629650" y="152400"/>
            <a:ext cx="1885950" cy="6391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6600" y="1447801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prstClr val="black"/>
                </a:solidFill>
                <a:latin typeface="Calibri"/>
                <a:ea typeface="+mn-ea"/>
              </a:rPr>
              <a:t>Developed and guided by the RF, CPD and a diverse Faculty Advisory Council</a:t>
            </a:r>
          </a:p>
        </p:txBody>
      </p:sp>
    </p:spTree>
    <p:extLst>
      <p:ext uri="{BB962C8B-B14F-4D97-AF65-F5344CB8AC3E}">
        <p14:creationId xmlns:p14="http://schemas.microsoft.com/office/powerpoint/2010/main" val="40671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7206"/>
            <a:ext cx="8229600" cy="1143000"/>
          </a:xfrm>
        </p:spPr>
        <p:txBody>
          <a:bodyPr/>
          <a:lstStyle/>
          <a:p>
            <a:r>
              <a:rPr lang="en-US" dirty="0" smtClean="0"/>
              <a:t>Enduring Leadership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649694"/>
              </p:ext>
            </p:extLst>
          </p:nvPr>
        </p:nvGraphicFramePr>
        <p:xfrm>
          <a:off x="1831797" y="1296237"/>
          <a:ext cx="8497709" cy="512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3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Program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1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Research Leadership Professional Development program is intended to help faculty and staff learn the competencies (skills, abilities, and knowledge) needed to be a successful researcher. The program has been designed to support SUNY’s strategic plan for </a:t>
            </a:r>
            <a:r>
              <a:rPr lang="en-US" dirty="0"/>
              <a:t>research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://www.rfsuny.org/Our-Work/Strategic-Plan/</a:t>
            </a:r>
            <a:r>
              <a:rPr lang="en-US" dirty="0"/>
              <a:t>. </a:t>
            </a:r>
            <a:r>
              <a:rPr lang="en-US" dirty="0" smtClean="0"/>
              <a:t>It is applicable to all disciplines and institution types.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Entrepreneurial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00451"/>
            <a:ext cx="8534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Angelo </a:t>
            </a:r>
            <a:r>
              <a:rPr lang="en-US" sz="2800" dirty="0" err="1">
                <a:solidFill>
                  <a:schemeClr val="tx1"/>
                </a:solidFill>
              </a:rPr>
              <a:t>Mastrangelo</a:t>
            </a:r>
            <a:r>
              <a:rPr lang="en-US" sz="2800" dirty="0">
                <a:solidFill>
                  <a:schemeClr val="tx1"/>
                </a:solidFill>
              </a:rPr>
              <a:t>, Ph.D.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Adjunct Assistant Professor,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Binghamton </a:t>
            </a:r>
            <a:r>
              <a:rPr lang="en-US" sz="2800" dirty="0">
                <a:solidFill>
                  <a:schemeClr val="tx1"/>
                </a:solidFill>
              </a:rPr>
              <a:t>University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Chair, Broome Community College Board of Trustees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Former CEO &amp; Owner, Adirondack Beverages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5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413Zj9wC+qL._SX313_BO1,204,203,200_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22" r="-94022"/>
          <a:stretch>
            <a:fillRect/>
          </a:stretch>
        </p:blipFill>
        <p:spPr>
          <a:xfrm>
            <a:off x="-170193" y="1"/>
            <a:ext cx="12469966" cy="6858001"/>
          </a:xfrm>
        </p:spPr>
      </p:pic>
    </p:spTree>
    <p:extLst>
      <p:ext uri="{BB962C8B-B14F-4D97-AF65-F5344CB8AC3E}">
        <p14:creationId xmlns:p14="http://schemas.microsoft.com/office/powerpoint/2010/main" val="34829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8169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 Commercially Viable Problem</a:t>
            </a:r>
          </a:p>
        </p:txBody>
      </p:sp>
      <p:pic>
        <p:nvPicPr>
          <p:cNvPr id="4" name="Picture 3" descr="Fig-87-Valve-Closet-with-Regulating-Supply-Val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09" y="2669079"/>
            <a:ext cx="3960545" cy="349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2798"/>
            <a:ext cx="8229600" cy="43141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Establish a Strong Competitive and Comparative Advantage</a:t>
            </a:r>
          </a:p>
        </p:txBody>
      </p:sp>
      <p:pic>
        <p:nvPicPr>
          <p:cNvPr id="4" name="Picture 3" descr="41lahl407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659" y="2790863"/>
            <a:ext cx="5079741" cy="395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Ensure That Your Product or Service Is Sustainable</a:t>
            </a:r>
          </a:p>
        </p:txBody>
      </p:sp>
      <p:pic>
        <p:nvPicPr>
          <p:cNvPr id="4" name="Picture 3" descr="15329522312_e01b89f3ac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326" y="2772037"/>
            <a:ext cx="6170740" cy="385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Secure Your Product or Service’s Profitability</a:t>
            </a:r>
          </a:p>
        </p:txBody>
      </p:sp>
      <p:pic>
        <p:nvPicPr>
          <p:cNvPr id="5" name="Picture 4" descr="improve-prof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987" y="2398756"/>
            <a:ext cx="6555109" cy="442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Build an Effective Team </a:t>
            </a:r>
            <a:endParaRPr lang="en-US" dirty="0"/>
          </a:p>
        </p:txBody>
      </p:sp>
      <p:pic>
        <p:nvPicPr>
          <p:cNvPr id="5" name="Picture 4" descr="Teamwork_Coworkers_Hands_Huddle_iStock_000014186302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393" y="2379451"/>
            <a:ext cx="6237623" cy="415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162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Research Leadership</vt:lpstr>
      <vt:lpstr>Program Rationale</vt:lpstr>
      <vt:lpstr>Entrepreneurial Leadership</vt:lpstr>
      <vt:lpstr>PowerPoint Presentation</vt:lpstr>
      <vt:lpstr>The Opportunity Model</vt:lpstr>
      <vt:lpstr>The Opportunity Model</vt:lpstr>
      <vt:lpstr>The Opportunity Model</vt:lpstr>
      <vt:lpstr>The Opportunity Model</vt:lpstr>
      <vt:lpstr>The Opportunity Model</vt:lpstr>
      <vt:lpstr>Enduring Leadership Model</vt:lpstr>
    </vt:vector>
  </TitlesOfParts>
  <Company>Research Foundation of SUNY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Enrollment and Wellness Update</dc:title>
  <dc:creator>Christa Taylor</dc:creator>
  <cp:lastModifiedBy>Mattiske, Carolyn</cp:lastModifiedBy>
  <cp:revision>19</cp:revision>
  <dcterms:created xsi:type="dcterms:W3CDTF">2014-11-13T15:23:40Z</dcterms:created>
  <dcterms:modified xsi:type="dcterms:W3CDTF">2016-05-23T13:07:34Z</dcterms:modified>
</cp:coreProperties>
</file>